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93158" r:id="rId2"/>
  </p:sldMasterIdLst>
  <p:notesMasterIdLst>
    <p:notesMasterId r:id="rId47"/>
  </p:notesMasterIdLst>
  <p:handoutMasterIdLst>
    <p:handoutMasterId r:id="rId48"/>
  </p:handoutMasterIdLst>
  <p:sldIdLst>
    <p:sldId id="340" r:id="rId3"/>
    <p:sldId id="449" r:id="rId4"/>
    <p:sldId id="547" r:id="rId5"/>
    <p:sldId id="554" r:id="rId6"/>
    <p:sldId id="552" r:id="rId7"/>
    <p:sldId id="519" r:id="rId8"/>
    <p:sldId id="523" r:id="rId9"/>
    <p:sldId id="450" r:id="rId10"/>
    <p:sldId id="517" r:id="rId11"/>
    <p:sldId id="557" r:id="rId12"/>
    <p:sldId id="558" r:id="rId13"/>
    <p:sldId id="543" r:id="rId14"/>
    <p:sldId id="559" r:id="rId15"/>
    <p:sldId id="560" r:id="rId16"/>
    <p:sldId id="530" r:id="rId17"/>
    <p:sldId id="561" r:id="rId18"/>
    <p:sldId id="531" r:id="rId19"/>
    <p:sldId id="532" r:id="rId20"/>
    <p:sldId id="562" r:id="rId21"/>
    <p:sldId id="529" r:id="rId22"/>
    <p:sldId id="551" r:id="rId23"/>
    <p:sldId id="534" r:id="rId24"/>
    <p:sldId id="578" r:id="rId25"/>
    <p:sldId id="563" r:id="rId26"/>
    <p:sldId id="564" r:id="rId27"/>
    <p:sldId id="565" r:id="rId28"/>
    <p:sldId id="535" r:id="rId29"/>
    <p:sldId id="503" r:id="rId30"/>
    <p:sldId id="555" r:id="rId31"/>
    <p:sldId id="548" r:id="rId32"/>
    <p:sldId id="556" r:id="rId33"/>
    <p:sldId id="509" r:id="rId34"/>
    <p:sldId id="544" r:id="rId35"/>
    <p:sldId id="566" r:id="rId36"/>
    <p:sldId id="567" r:id="rId37"/>
    <p:sldId id="568" r:id="rId38"/>
    <p:sldId id="569" r:id="rId39"/>
    <p:sldId id="570" r:id="rId40"/>
    <p:sldId id="571" r:id="rId41"/>
    <p:sldId id="572" r:id="rId42"/>
    <p:sldId id="573" r:id="rId43"/>
    <p:sldId id="574" r:id="rId44"/>
    <p:sldId id="575" r:id="rId45"/>
    <p:sldId id="576" r:id="rId46"/>
  </p:sldIdLst>
  <p:sldSz cx="9144000" cy="6858000" type="screen4x3"/>
  <p:notesSz cx="6797675" cy="9926638"/>
  <p:defaultTextStyle>
    <a:defPPr>
      <a:defRPr lang="de-DE"/>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9" autoAdjust="0"/>
    <p:restoredTop sz="70768" autoAdjust="0"/>
  </p:normalViewPr>
  <p:slideViewPr>
    <p:cSldViewPr snapToGrid="0">
      <p:cViewPr>
        <p:scale>
          <a:sx n="80" d="100"/>
          <a:sy n="80" d="100"/>
        </p:scale>
        <p:origin x="480" y="104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90" d="100"/>
          <a:sy n="90" d="100"/>
        </p:scale>
        <p:origin x="-3714"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8AE56-9B67-4311-9D11-A0EDC6F272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A098A1E9-5CC3-4F9B-9B65-073FBDFE1FE7}">
      <dgm:prSet phldrT="[Text]" custT="1"/>
      <dgm:spPr>
        <a:solidFill>
          <a:srgbClr val="006600"/>
        </a:solidFill>
      </dgm:spPr>
      <dgm:t>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Bildung für nachhaltige Entwicklung        </a:t>
          </a:r>
          <a:endParaRPr lang="de-DE" sz="1200" dirty="0">
            <a:latin typeface="Verdana" panose="020B0604030504040204" pitchFamily="34" charset="0"/>
            <a:ea typeface="Verdana" panose="020B0604030504040204" pitchFamily="34" charset="0"/>
            <a:cs typeface="Verdana" panose="020B0604030504040204" pitchFamily="34" charset="0"/>
          </a:endParaRPr>
        </a:p>
      </dgm:t>
    </dgm:pt>
    <dgm:pt modelId="{9DDEA29B-A89E-41BE-BE12-7C86EFC8F46B}" type="parTrans" cxnId="{591966F6-EDCC-4F96-9D9A-754BBED028D1}">
      <dgm:prSet/>
      <dgm:spPr/>
      <dgm:t>
        <a:bodyPr/>
        <a:lstStyle/>
        <a:p>
          <a:endParaRPr lang="de-DE"/>
        </a:p>
      </dgm:t>
    </dgm:pt>
    <dgm:pt modelId="{BE89E6BB-F86D-47B5-9666-9BE5EDD09170}" type="sibTrans" cxnId="{591966F6-EDCC-4F96-9D9A-754BBED028D1}">
      <dgm:prSet/>
      <dgm:spPr>
        <a:solidFill>
          <a:srgbClr val="006600"/>
        </a:solidFill>
      </dgm:spPr>
      <dgm:t>
        <a:bodyPr/>
        <a:lstStyle/>
        <a:p>
          <a:endParaRPr lang="de-DE" sz="1200">
            <a:latin typeface="+mn-lt"/>
          </a:endParaRPr>
        </a:p>
      </dgm:t>
    </dgm:pt>
    <dgm:pt modelId="{895DEBE5-438F-445B-AD90-CBA69AE85219}">
      <dgm:prSet phldrT="[Text]" custT="1"/>
      <dgm:spPr>
        <a:solidFill>
          <a:srgbClr val="006600"/>
        </a:solidFill>
      </dgm:spPr>
      <dgm:t>
        <a:bodyPr/>
        <a:lstStyle/>
        <a:p>
          <a:r>
            <a:rPr lang="de-DE" sz="1200" dirty="0" smtClean="0">
              <a:latin typeface="+mn-lt"/>
            </a:rPr>
            <a:t>Familien- und Sexualerziehung</a:t>
          </a:r>
          <a:endParaRPr lang="de-DE" sz="1200" dirty="0">
            <a:latin typeface="+mn-lt"/>
          </a:endParaRPr>
        </a:p>
      </dgm:t>
    </dgm:pt>
    <dgm:pt modelId="{9A45C1D3-47F1-4D71-A668-6C5EF187E714}" type="parTrans" cxnId="{E05CC496-CBD3-4921-950F-57FD6A0E6C3B}">
      <dgm:prSet/>
      <dgm:spPr/>
      <dgm:t>
        <a:bodyPr/>
        <a:lstStyle/>
        <a:p>
          <a:endParaRPr lang="de-DE"/>
        </a:p>
      </dgm:t>
    </dgm:pt>
    <dgm:pt modelId="{3D9DBC62-685F-4DFD-812B-A4C3F54DAEA9}" type="sibTrans" cxnId="{E05CC496-CBD3-4921-950F-57FD6A0E6C3B}">
      <dgm:prSet/>
      <dgm:spPr>
        <a:solidFill>
          <a:srgbClr val="008000"/>
        </a:solidFill>
      </dgm:spPr>
      <dgm:t>
        <a:bodyPr/>
        <a:lstStyle/>
        <a:p>
          <a:endParaRPr lang="de-DE" sz="1200">
            <a:latin typeface="+mn-lt"/>
          </a:endParaRPr>
        </a:p>
      </dgm:t>
    </dgm:pt>
    <dgm:pt modelId="{CA979B1E-ECFB-47D4-B991-B6DDB4FFBB2E}">
      <dgm:prSet phldrT="[Text]" custT="1"/>
      <dgm:spPr>
        <a:solidFill>
          <a:srgbClr val="006600"/>
        </a:solidFill>
      </dgm:spPr>
      <dgm:t>
        <a:bodyPr/>
        <a:lstStyle/>
        <a:p>
          <a:r>
            <a:rPr lang="de-DE" sz="1200" dirty="0" smtClean="0">
              <a:latin typeface="+mn-lt"/>
            </a:rPr>
            <a:t>Gesundheits-förderung</a:t>
          </a:r>
          <a:endParaRPr lang="de-DE" sz="1200" dirty="0">
            <a:latin typeface="+mn-lt"/>
          </a:endParaRPr>
        </a:p>
      </dgm:t>
    </dgm:pt>
    <dgm:pt modelId="{54099E80-D4E6-49D1-9CE6-A3D115996138}" type="parTrans" cxnId="{A81E3186-3965-4C23-858E-6076CC91B4B2}">
      <dgm:prSet/>
      <dgm:spPr/>
      <dgm:t>
        <a:bodyPr/>
        <a:lstStyle/>
        <a:p>
          <a:endParaRPr lang="de-DE"/>
        </a:p>
      </dgm:t>
    </dgm:pt>
    <dgm:pt modelId="{C2CA67A3-638E-48E4-8CBF-81C770620338}" type="sibTrans" cxnId="{A81E3186-3965-4C23-858E-6076CC91B4B2}">
      <dgm:prSet/>
      <dgm:spPr>
        <a:solidFill>
          <a:srgbClr val="339933"/>
        </a:solidFill>
      </dgm:spPr>
      <dgm:t>
        <a:bodyPr/>
        <a:lstStyle/>
        <a:p>
          <a:endParaRPr lang="de-DE" sz="1200">
            <a:latin typeface="+mn-lt"/>
          </a:endParaRPr>
        </a:p>
      </dgm:t>
    </dgm:pt>
    <dgm:pt modelId="{D4AA0EE9-187B-4C9F-BE6C-C74CD682FEB8}">
      <dgm:prSet phldrT="[Text]" custT="1"/>
      <dgm:spPr>
        <a:solidFill>
          <a:srgbClr val="006600"/>
        </a:solidFill>
      </dgm:spPr>
      <dgm:t>
        <a:bodyPr/>
        <a:lstStyle/>
        <a:p>
          <a:r>
            <a:rPr lang="de-DE" sz="1200" dirty="0" smtClean="0">
              <a:latin typeface="+mn-lt"/>
            </a:rPr>
            <a:t>Interkulturelle Bildung</a:t>
          </a:r>
          <a:endParaRPr lang="de-DE" sz="1200" dirty="0">
            <a:latin typeface="+mn-lt"/>
          </a:endParaRPr>
        </a:p>
      </dgm:t>
    </dgm:pt>
    <dgm:pt modelId="{56EDA25A-20C6-47A7-841C-7ECCDC4C6737}" type="parTrans" cxnId="{DA523909-1B04-407D-9362-46DEC04382B4}">
      <dgm:prSet/>
      <dgm:spPr/>
      <dgm:t>
        <a:bodyPr/>
        <a:lstStyle/>
        <a:p>
          <a:endParaRPr lang="de-DE"/>
        </a:p>
      </dgm:t>
    </dgm:pt>
    <dgm:pt modelId="{5F72C6DC-AE87-4D8D-BFC5-9A58705B786B}" type="sibTrans" cxnId="{DA523909-1B04-407D-9362-46DEC04382B4}">
      <dgm:prSet/>
      <dgm:spPr>
        <a:solidFill>
          <a:srgbClr val="008000"/>
        </a:solidFill>
      </dgm:spPr>
      <dgm:t>
        <a:bodyPr/>
        <a:lstStyle/>
        <a:p>
          <a:endParaRPr lang="de-DE" sz="1200">
            <a:latin typeface="+mn-lt"/>
          </a:endParaRPr>
        </a:p>
      </dgm:t>
    </dgm:pt>
    <dgm:pt modelId="{D7C8C6EC-4241-4153-9119-26B7018BDED4}">
      <dgm:prSet phldrT="[Text]" custT="1"/>
      <dgm:spPr>
        <a:solidFill>
          <a:srgbClr val="006600"/>
        </a:solidFill>
      </dgm:spPr>
      <dgm:t>
        <a:bodyPr/>
        <a:lstStyle/>
        <a:p>
          <a:r>
            <a:rPr lang="de-DE" sz="1200" dirty="0" smtClean="0">
              <a:latin typeface="+mn-lt"/>
              <a:sym typeface="Symbol"/>
            </a:rPr>
            <a:t>Ökonomische Verbraucherbildung </a:t>
          </a:r>
          <a:endParaRPr lang="de-DE" sz="1200" dirty="0">
            <a:latin typeface="+mn-lt"/>
          </a:endParaRPr>
        </a:p>
      </dgm:t>
    </dgm:pt>
    <dgm:pt modelId="{E8B4136F-F35C-46E5-8190-CDE6A64C66C2}" type="parTrans" cxnId="{FD44E39C-BD73-4B7C-A459-3688B0191C74}">
      <dgm:prSet/>
      <dgm:spPr/>
      <dgm:t>
        <a:bodyPr/>
        <a:lstStyle/>
        <a:p>
          <a:endParaRPr lang="de-DE"/>
        </a:p>
      </dgm:t>
    </dgm:pt>
    <dgm:pt modelId="{3430787A-9BF6-4AD1-B712-05F7854228B4}" type="sibTrans" cxnId="{FD44E39C-BD73-4B7C-A459-3688B0191C74}">
      <dgm:prSet/>
      <dgm:spPr>
        <a:solidFill>
          <a:srgbClr val="008000"/>
        </a:solidFill>
      </dgm:spPr>
      <dgm:t>
        <a:bodyPr/>
        <a:lstStyle/>
        <a:p>
          <a:endParaRPr lang="de-DE" sz="1200">
            <a:latin typeface="+mn-lt"/>
          </a:endParaRPr>
        </a:p>
      </dgm:t>
    </dgm:pt>
    <dgm:pt modelId="{EA552CF7-BD23-47B7-8C36-CC00D3B6593F}">
      <dgm:prSet phldrT="[Text]" custT="1"/>
      <dgm:spPr>
        <a:solidFill>
          <a:srgbClr val="006600"/>
        </a:solidFill>
      </dgm:spPr>
      <dgm:t>
        <a:bodyPr/>
        <a:lstStyle/>
        <a:p>
          <a:r>
            <a:rPr lang="de-DE" sz="1200" dirty="0" smtClean="0">
              <a:latin typeface="+mn-lt"/>
            </a:rPr>
            <a:t>Medienbildung/</a:t>
          </a:r>
          <a:br>
            <a:rPr lang="de-DE" sz="1200" dirty="0" smtClean="0">
              <a:latin typeface="+mn-lt"/>
            </a:rPr>
          </a:br>
          <a:r>
            <a:rPr lang="de-DE" sz="1200" dirty="0" smtClean="0">
              <a:latin typeface="+mn-lt"/>
            </a:rPr>
            <a:t>Digitale Bildung</a:t>
          </a:r>
          <a:endParaRPr lang="de-DE" sz="1200" dirty="0">
            <a:latin typeface="+mn-lt"/>
          </a:endParaRPr>
        </a:p>
      </dgm:t>
    </dgm:pt>
    <dgm:pt modelId="{E76E97C0-59EB-41DA-A6EA-874B36C6FFB1}" type="parTrans" cxnId="{F5C77F80-587F-4550-8D0B-EBA02A4E1EFB}">
      <dgm:prSet/>
      <dgm:spPr/>
      <dgm:t>
        <a:bodyPr/>
        <a:lstStyle/>
        <a:p>
          <a:endParaRPr lang="de-DE"/>
        </a:p>
      </dgm:t>
    </dgm:pt>
    <dgm:pt modelId="{22D3E416-7A7B-4C99-8917-1BBD3FC7B50C}" type="sibTrans" cxnId="{F5C77F80-587F-4550-8D0B-EBA02A4E1EFB}">
      <dgm:prSet/>
      <dgm:spPr>
        <a:solidFill>
          <a:srgbClr val="006600"/>
        </a:solidFill>
      </dgm:spPr>
      <dgm:t>
        <a:bodyPr/>
        <a:lstStyle/>
        <a:p>
          <a:endParaRPr lang="de-DE" sz="1200">
            <a:latin typeface="+mn-lt"/>
          </a:endParaRPr>
        </a:p>
      </dgm:t>
    </dgm:pt>
    <dgm:pt modelId="{96380576-7F1F-46DB-9761-0C71D8564C3F}">
      <dgm:prSet phldrT="[Text]" custT="1"/>
      <dgm:spPr>
        <a:solidFill>
          <a:srgbClr val="006600"/>
        </a:solidFill>
      </dgm:spPr>
      <dgm:t>
        <a:bodyPr/>
        <a:lstStyle/>
        <a:p>
          <a:r>
            <a:rPr lang="de-DE" sz="1200" dirty="0" smtClean="0">
              <a:latin typeface="+mn-lt"/>
            </a:rPr>
            <a:t>Politische Bildung </a:t>
          </a:r>
          <a:endParaRPr lang="de-DE" sz="1200" dirty="0">
            <a:latin typeface="+mn-lt"/>
          </a:endParaRPr>
        </a:p>
      </dgm:t>
    </dgm:pt>
    <dgm:pt modelId="{E7C54ED2-5143-4A0E-B58E-1AF2903434F4}" type="parTrans" cxnId="{3C4E906C-3842-442A-BCD3-903DE6DA0BEF}">
      <dgm:prSet/>
      <dgm:spPr/>
      <dgm:t>
        <a:bodyPr/>
        <a:lstStyle/>
        <a:p>
          <a:endParaRPr lang="de-DE"/>
        </a:p>
      </dgm:t>
    </dgm:pt>
    <dgm:pt modelId="{8493E770-2A7D-4F07-BC04-E4E9DE85D288}" type="sibTrans" cxnId="{3C4E906C-3842-442A-BCD3-903DE6DA0BEF}">
      <dgm:prSet/>
      <dgm:spPr>
        <a:solidFill>
          <a:srgbClr val="006600"/>
        </a:solidFill>
      </dgm:spPr>
      <dgm:t>
        <a:bodyPr/>
        <a:lstStyle/>
        <a:p>
          <a:endParaRPr lang="de-DE" sz="1200">
            <a:latin typeface="+mn-lt"/>
          </a:endParaRPr>
        </a:p>
      </dgm:t>
    </dgm:pt>
    <dgm:pt modelId="{02A0540F-8C5C-4D1E-B9B2-2D2BB42039BF}">
      <dgm:prSet phldrT="[Text]" custT="1"/>
      <dgm:spPr>
        <a:solidFill>
          <a:srgbClr val="006600"/>
        </a:solidFill>
      </dgm:spPr>
      <dgm:t>
        <a:bodyPr/>
        <a:lstStyle/>
        <a:p>
          <a:r>
            <a:rPr lang="de-DE" sz="1200" dirty="0" smtClean="0">
              <a:latin typeface="+mn-lt"/>
            </a:rPr>
            <a:t>Soziales Lernen</a:t>
          </a:r>
          <a:endParaRPr lang="de-DE" sz="1200" dirty="0">
            <a:latin typeface="+mn-lt"/>
          </a:endParaRPr>
        </a:p>
      </dgm:t>
    </dgm:pt>
    <dgm:pt modelId="{B19621B9-D747-4411-BE8E-D8F2F305FB3C}" type="parTrans" cxnId="{CD118C7A-6D3B-4555-9C29-9193476DCDCA}">
      <dgm:prSet/>
      <dgm:spPr/>
      <dgm:t>
        <a:bodyPr/>
        <a:lstStyle/>
        <a:p>
          <a:endParaRPr lang="de-DE"/>
        </a:p>
      </dgm:t>
    </dgm:pt>
    <dgm:pt modelId="{FCF7332F-D537-4A92-8328-96F00AA64509}" type="sibTrans" cxnId="{CD118C7A-6D3B-4555-9C29-9193476DCDCA}">
      <dgm:prSet/>
      <dgm:spPr>
        <a:solidFill>
          <a:srgbClr val="006600"/>
        </a:solidFill>
      </dgm:spPr>
      <dgm:t>
        <a:bodyPr/>
        <a:lstStyle/>
        <a:p>
          <a:endParaRPr lang="de-DE" sz="1200">
            <a:latin typeface="+mn-lt"/>
          </a:endParaRPr>
        </a:p>
      </dgm:t>
    </dgm:pt>
    <dgm:pt modelId="{2C459A6F-75EF-476D-AE9E-D60F96F76A49}">
      <dgm:prSet phldrT="[Text]" custT="1"/>
      <dgm:spPr>
        <a:solidFill>
          <a:srgbClr val="006600"/>
        </a:solidFill>
      </dgm:spPr>
      <dgm:t>
        <a:bodyPr/>
        <a:lstStyle/>
        <a:p>
          <a:r>
            <a:rPr lang="de-DE" sz="1200" dirty="0" smtClean="0">
              <a:latin typeface="+mn-lt"/>
            </a:rPr>
            <a:t>Werteerziehung</a:t>
          </a:r>
          <a:endParaRPr lang="de-DE" sz="1200" dirty="0">
            <a:latin typeface="+mn-lt"/>
          </a:endParaRPr>
        </a:p>
      </dgm:t>
    </dgm:pt>
    <dgm:pt modelId="{9C30B323-0191-4444-9A4A-4489DD8A9721}" type="parTrans" cxnId="{6B4AA191-09C3-4BC0-BDEC-4F6EDA5320B8}">
      <dgm:prSet/>
      <dgm:spPr/>
      <dgm:t>
        <a:bodyPr/>
        <a:lstStyle/>
        <a:p>
          <a:endParaRPr lang="de-DE"/>
        </a:p>
      </dgm:t>
    </dgm:pt>
    <dgm:pt modelId="{284949EF-7C37-4CD6-9A4A-522DDB617F28}" type="sibTrans" cxnId="{6B4AA191-09C3-4BC0-BDEC-4F6EDA5320B8}">
      <dgm:prSet/>
      <dgm:spPr>
        <a:solidFill>
          <a:srgbClr val="006600"/>
        </a:solidFill>
      </dgm:spPr>
      <dgm:t>
        <a:bodyPr/>
        <a:lstStyle/>
        <a:p>
          <a:endParaRPr lang="de-DE" sz="1200">
            <a:latin typeface="+mn-lt"/>
          </a:endParaRPr>
        </a:p>
      </dgm:t>
    </dgm:pt>
    <dgm:pt modelId="{A31E700C-4EFD-4FF1-ADBA-2022E5DAB78F}">
      <dgm:prSet phldrT="[Text]" custT="1"/>
      <dgm:spPr>
        <a:solidFill>
          <a:srgbClr val="006600"/>
        </a:solidFill>
      </dgm:spPr>
      <dgm:t>
        <a:bodyPr/>
        <a:lstStyle/>
        <a:p>
          <a:r>
            <a:rPr lang="de-DE" sz="1200" dirty="0" smtClean="0">
              <a:latin typeface="+mn-lt"/>
            </a:rPr>
            <a:t>Sprachliche Bildung</a:t>
          </a:r>
          <a:endParaRPr lang="de-DE" sz="1200" dirty="0">
            <a:latin typeface="+mn-lt"/>
          </a:endParaRPr>
        </a:p>
      </dgm:t>
    </dgm:pt>
    <dgm:pt modelId="{3A2EA1BE-D479-4984-B105-754C4995E622}" type="parTrans" cxnId="{8AA1BF35-88AB-4437-BD2D-3DC083B998FF}">
      <dgm:prSet/>
      <dgm:spPr/>
      <dgm:t>
        <a:bodyPr/>
        <a:lstStyle/>
        <a:p>
          <a:endParaRPr lang="de-DE"/>
        </a:p>
      </dgm:t>
    </dgm:pt>
    <dgm:pt modelId="{739A3F9C-0FFF-4C95-8E9A-AC3E115280E9}" type="sibTrans" cxnId="{8AA1BF35-88AB-4437-BD2D-3DC083B998FF}">
      <dgm:prSet/>
      <dgm:spPr>
        <a:solidFill>
          <a:srgbClr val="006600"/>
        </a:solidFill>
      </dgm:spPr>
      <dgm:t>
        <a:bodyPr/>
        <a:lstStyle/>
        <a:p>
          <a:endParaRPr lang="de-DE" sz="1200">
            <a:latin typeface="+mn-lt"/>
          </a:endParaRPr>
        </a:p>
      </dgm:t>
    </dgm:pt>
    <dgm:pt modelId="{AA25D1F2-0D03-4A64-AD0D-EE1FB18184B2}">
      <dgm:prSet phldrT="[Text]" custT="1"/>
      <dgm:spPr>
        <a:solidFill>
          <a:srgbClr val="006600"/>
        </a:solidFill>
      </dgm:spPr>
      <dgm:t>
        <a:bodyPr/>
        <a:lstStyle/>
        <a:p>
          <a:r>
            <a:rPr lang="de-DE" sz="1200" dirty="0" smtClean="0">
              <a:latin typeface="+mn-lt"/>
            </a:rPr>
            <a:t>Technische Bildung</a:t>
          </a:r>
          <a:endParaRPr lang="de-DE" sz="1200" dirty="0">
            <a:latin typeface="+mn-lt"/>
          </a:endParaRPr>
        </a:p>
      </dgm:t>
    </dgm:pt>
    <dgm:pt modelId="{0D1BA6B5-6AAD-4668-A16B-A51E50184AFA}" type="parTrans" cxnId="{371E9FDE-1189-4483-BA9D-687962D2C1E5}">
      <dgm:prSet/>
      <dgm:spPr/>
      <dgm:t>
        <a:bodyPr/>
        <a:lstStyle/>
        <a:p>
          <a:endParaRPr lang="de-DE"/>
        </a:p>
      </dgm:t>
    </dgm:pt>
    <dgm:pt modelId="{CEDA5CF5-F162-45B3-AF05-FE1DA9218CBD}" type="sibTrans" cxnId="{371E9FDE-1189-4483-BA9D-687962D2C1E5}">
      <dgm:prSet/>
      <dgm:spPr>
        <a:solidFill>
          <a:srgbClr val="006600"/>
        </a:solidFill>
      </dgm:spPr>
      <dgm:t>
        <a:bodyPr/>
        <a:lstStyle/>
        <a:p>
          <a:endParaRPr lang="de-DE" sz="1200">
            <a:latin typeface="+mn-lt"/>
          </a:endParaRPr>
        </a:p>
      </dgm:t>
    </dgm:pt>
    <dgm:pt modelId="{4D9DE841-4205-43E8-BEBA-E94858E35BB4}">
      <dgm:prSet phldrT="[Text]" custT="1"/>
      <dgm:spPr>
        <a:solidFill>
          <a:srgbClr val="006600"/>
        </a:solidFill>
      </dgm:spPr>
      <dgm:t>
        <a:bodyPr/>
        <a:lstStyle/>
        <a:p>
          <a:r>
            <a:rPr lang="de-DE" sz="1200" dirty="0" smtClean="0">
              <a:latin typeface="+mn-lt"/>
            </a:rPr>
            <a:t>Verkehrserziehung</a:t>
          </a:r>
          <a:endParaRPr lang="de-DE" sz="1200" dirty="0">
            <a:latin typeface="+mn-lt"/>
          </a:endParaRPr>
        </a:p>
      </dgm:t>
    </dgm:pt>
    <dgm:pt modelId="{4FC20AC2-E1D9-4654-B6A4-54802E391EEA}" type="parTrans" cxnId="{FFC99BF4-F9AF-4478-BF27-D80840C1F2E1}">
      <dgm:prSet/>
      <dgm:spPr/>
      <dgm:t>
        <a:bodyPr/>
        <a:lstStyle/>
        <a:p>
          <a:endParaRPr lang="de-DE"/>
        </a:p>
      </dgm:t>
    </dgm:pt>
    <dgm:pt modelId="{24DF46A7-8895-4204-B2B2-957C86DEF3C8}" type="sibTrans" cxnId="{FFC99BF4-F9AF-4478-BF27-D80840C1F2E1}">
      <dgm:prSet/>
      <dgm:spPr>
        <a:solidFill>
          <a:srgbClr val="006600"/>
        </a:solidFill>
      </dgm:spPr>
      <dgm:t>
        <a:bodyPr/>
        <a:lstStyle/>
        <a:p>
          <a:endParaRPr lang="de-DE" sz="1200">
            <a:latin typeface="+mn-lt"/>
          </a:endParaRPr>
        </a:p>
      </dgm:t>
    </dgm:pt>
    <dgm:pt modelId="{183720D2-0723-456E-90C6-0DE701178453}">
      <dgm:prSet phldrT="[Text]" custT="1"/>
      <dgm:spPr>
        <a:solidFill>
          <a:srgbClr val="006600"/>
        </a:solidFill>
      </dgm:spPr>
      <dgm:t>
        <a:bodyPr/>
        <a:lstStyle/>
        <a:p>
          <a:r>
            <a:rPr lang="de-DE" sz="1200" dirty="0" smtClean="0">
              <a:latin typeface="+mn-lt"/>
            </a:rPr>
            <a:t>Berufliche Orientierung</a:t>
          </a:r>
          <a:endParaRPr lang="de-DE" sz="1200" dirty="0">
            <a:latin typeface="+mn-lt"/>
          </a:endParaRPr>
        </a:p>
      </dgm:t>
    </dgm:pt>
    <dgm:pt modelId="{85F7FDB1-293E-4D2F-A946-A339ADB348DC}" type="parTrans" cxnId="{22996F99-5FCB-4062-B86D-80960FC9176C}">
      <dgm:prSet/>
      <dgm:spPr/>
      <dgm:t>
        <a:bodyPr/>
        <a:lstStyle/>
        <a:p>
          <a:endParaRPr lang="de-DE"/>
        </a:p>
      </dgm:t>
    </dgm:pt>
    <dgm:pt modelId="{49D27697-C2E2-41AE-B4E9-3D02B6F083B3}" type="sibTrans" cxnId="{22996F99-5FCB-4062-B86D-80960FC9176C}">
      <dgm:prSet/>
      <dgm:spPr>
        <a:solidFill>
          <a:srgbClr val="006600"/>
        </a:solidFill>
      </dgm:spPr>
      <dgm:t>
        <a:bodyPr/>
        <a:lstStyle/>
        <a:p>
          <a:endParaRPr lang="de-DE" sz="1200">
            <a:latin typeface="+mn-lt"/>
          </a:endParaRPr>
        </a:p>
      </dgm:t>
    </dgm:pt>
    <dgm:pt modelId="{E78FB898-285B-4DF8-9E7E-7A4282B1DB86}">
      <dgm:prSet phldrT="[Text]" custT="1"/>
      <dgm:spPr>
        <a:solidFill>
          <a:srgbClr val="006600"/>
        </a:solidFill>
      </dgm:spPr>
      <dgm:t>
        <a:bodyPr/>
        <a:lstStyle/>
        <a:p>
          <a:r>
            <a:rPr lang="de-DE" sz="1200" dirty="0" smtClean="0">
              <a:latin typeface="+mn-lt"/>
            </a:rPr>
            <a:t>Alltags-kompetenzen und Lebensökonomie </a:t>
          </a:r>
          <a:endParaRPr lang="de-DE" sz="1200" dirty="0">
            <a:latin typeface="+mn-lt"/>
          </a:endParaRPr>
        </a:p>
      </dgm:t>
    </dgm:pt>
    <dgm:pt modelId="{43216EE7-B557-40BF-AE27-FF2E5AD86FB9}" type="parTrans" cxnId="{CFA2F31A-B651-40C9-B248-670F8CA7D840}">
      <dgm:prSet/>
      <dgm:spPr/>
      <dgm:t>
        <a:bodyPr/>
        <a:lstStyle/>
        <a:p>
          <a:endParaRPr lang="de-DE"/>
        </a:p>
      </dgm:t>
    </dgm:pt>
    <dgm:pt modelId="{E7CDBF6C-1C7F-4524-86AF-4274A20DAE80}" type="sibTrans" cxnId="{CFA2F31A-B651-40C9-B248-670F8CA7D840}">
      <dgm:prSet/>
      <dgm:spPr>
        <a:solidFill>
          <a:srgbClr val="006600"/>
        </a:solidFill>
      </dgm:spPr>
      <dgm:t>
        <a:bodyPr/>
        <a:lstStyle/>
        <a:p>
          <a:endParaRPr lang="de-DE" sz="1200">
            <a:latin typeface="+mn-lt"/>
          </a:endParaRPr>
        </a:p>
      </dgm:t>
    </dgm:pt>
    <dgm:pt modelId="{F0F786A7-893E-46A1-85DF-1199BF5CCFDE}">
      <dgm:prSet phldrT="[Text]" custT="1"/>
      <dgm:spPr>
        <a:solidFill>
          <a:srgbClr val="006600"/>
        </a:solidFill>
      </dgm:spPr>
      <dgm:t>
        <a:bodyPr/>
        <a:lstStyle/>
        <a:p>
          <a:r>
            <a:rPr lang="de-DE" sz="1200" dirty="0" smtClean="0">
              <a:latin typeface="+mn-lt"/>
            </a:rPr>
            <a:t>Kulturelle Bildung </a:t>
          </a:r>
          <a:endParaRPr lang="de-DE" sz="1200" dirty="0">
            <a:latin typeface="+mn-lt"/>
          </a:endParaRPr>
        </a:p>
      </dgm:t>
    </dgm:pt>
    <dgm:pt modelId="{96B33DB3-B624-44C7-8EDB-B80B2C7F5A06}" type="parTrans" cxnId="{760E9621-7610-42A1-95E2-211BB46CDEC9}">
      <dgm:prSet/>
      <dgm:spPr/>
      <dgm:t>
        <a:bodyPr/>
        <a:lstStyle/>
        <a:p>
          <a:endParaRPr lang="de-DE"/>
        </a:p>
      </dgm:t>
    </dgm:pt>
    <dgm:pt modelId="{CF50B4E1-69C0-462C-BB4F-00B410E09F81}" type="sibTrans" cxnId="{760E9621-7610-42A1-95E2-211BB46CDEC9}">
      <dgm:prSet/>
      <dgm:spPr>
        <a:solidFill>
          <a:srgbClr val="006600"/>
        </a:solidFill>
      </dgm:spPr>
      <dgm:t>
        <a:bodyPr/>
        <a:lstStyle/>
        <a:p>
          <a:endParaRPr lang="de-DE" sz="1200">
            <a:latin typeface="+mn-lt"/>
          </a:endParaRPr>
        </a:p>
      </dgm:t>
    </dgm:pt>
    <dgm:pt modelId="{43928244-88AE-443F-91B4-DD0F92BC195D}">
      <dgm:prSet phldrT="[Text]" custT="1"/>
      <dgm:spPr>
        <a:solidFill>
          <a:srgbClr val="006600"/>
        </a:solidFill>
      </dgm:spPr>
      <dgm:t>
        <a:bodyPr/>
        <a:lstStyle/>
        <a:p>
          <a:pPr>
            <a:lnSpc>
              <a:spcPct val="100000"/>
            </a:lnSpc>
            <a:spcAft>
              <a:spcPts val="600"/>
            </a:spcAft>
          </a:pPr>
          <a:r>
            <a:rPr lang="de-DE" sz="1600" b="1" dirty="0" err="1" smtClean="0">
              <a:latin typeface="+mn-lt"/>
            </a:rPr>
            <a:t>FüZ</a:t>
          </a:r>
          <a:r>
            <a:rPr lang="de-DE" sz="1600" b="1" dirty="0" smtClean="0">
              <a:latin typeface="+mn-lt"/>
            </a:rPr>
            <a:t>               im </a:t>
          </a:r>
          <a:r>
            <a:rPr lang="de-DE" sz="1600" b="1" dirty="0" err="1" smtClean="0">
              <a:latin typeface="+mn-lt"/>
            </a:rPr>
            <a:t>LehrplanPLUS</a:t>
          </a:r>
          <a:endParaRPr lang="de-DE" sz="1600" b="1" dirty="0">
            <a:latin typeface="+mn-lt"/>
          </a:endParaRPr>
        </a:p>
      </dgm:t>
    </dgm:pt>
    <dgm:pt modelId="{FEACB488-44F3-4844-9C94-CB7474E1476F}" type="sibTrans" cxnId="{2AD2A47B-A56F-40E6-B358-A3E612EA3A2D}">
      <dgm:prSet/>
      <dgm:spPr/>
      <dgm:t>
        <a:bodyPr/>
        <a:lstStyle/>
        <a:p>
          <a:endParaRPr lang="de-DE"/>
        </a:p>
      </dgm:t>
    </dgm:pt>
    <dgm:pt modelId="{A68F28AF-4DAB-45E7-A24E-4FA0CC100D59}" type="parTrans" cxnId="{2AD2A47B-A56F-40E6-B358-A3E612EA3A2D}">
      <dgm:prSet/>
      <dgm:spPr/>
      <dgm:t>
        <a:bodyPr/>
        <a:lstStyle/>
        <a:p>
          <a:endParaRPr lang="de-DE"/>
        </a:p>
      </dgm:t>
    </dgm:pt>
    <dgm:pt modelId="{7DA69657-7E74-4182-BAC3-53B45EE0850B}" type="pres">
      <dgm:prSet presAssocID="{9E38AE56-9B67-4311-9D11-A0EDC6F272C1}" presName="Name0" presStyleCnt="0">
        <dgm:presLayoutVars>
          <dgm:chMax val="1"/>
          <dgm:dir/>
          <dgm:animLvl val="ctr"/>
          <dgm:resizeHandles val="exact"/>
        </dgm:presLayoutVars>
      </dgm:prSet>
      <dgm:spPr/>
      <dgm:t>
        <a:bodyPr/>
        <a:lstStyle/>
        <a:p>
          <a:endParaRPr lang="de-DE"/>
        </a:p>
      </dgm:t>
    </dgm:pt>
    <dgm:pt modelId="{E00B4969-BEC3-475A-9553-62A1CCB8D43E}" type="pres">
      <dgm:prSet presAssocID="{43928244-88AE-443F-91B4-DD0F92BC195D}" presName="centerShape" presStyleLbl="node0" presStyleIdx="0" presStyleCnt="1" custScaleX="184059" custScaleY="184863" custLinFactNeighborX="2000" custLinFactNeighborY="-2591"/>
      <dgm:spPr/>
      <dgm:t>
        <a:bodyPr/>
        <a:lstStyle/>
        <a:p>
          <a:endParaRPr lang="de-DE"/>
        </a:p>
      </dgm:t>
    </dgm:pt>
    <dgm:pt modelId="{571C080B-872C-4807-B4EB-0AE407A6513B}" type="pres">
      <dgm:prSet presAssocID="{A098A1E9-5CC3-4F9B-9B65-073FBDFE1FE7}" presName="node" presStyleLbl="node1" presStyleIdx="0" presStyleCnt="15" custScaleX="351663" custScaleY="117221" custRadScaleRad="99461" custRadScaleInc="16420">
        <dgm:presLayoutVars>
          <dgm:bulletEnabled val="1"/>
        </dgm:presLayoutVars>
      </dgm:prSet>
      <dgm:spPr/>
      <dgm:t>
        <a:bodyPr/>
        <a:lstStyle/>
        <a:p>
          <a:endParaRPr lang="de-DE"/>
        </a:p>
      </dgm:t>
    </dgm:pt>
    <dgm:pt modelId="{3D0B5009-7C78-4896-B92A-5FF9BA68708A}" type="pres">
      <dgm:prSet presAssocID="{A098A1E9-5CC3-4F9B-9B65-073FBDFE1FE7}" presName="dummy" presStyleCnt="0"/>
      <dgm:spPr/>
    </dgm:pt>
    <dgm:pt modelId="{42FEA051-65FB-4924-8A86-C534B74DE95E}" type="pres">
      <dgm:prSet presAssocID="{BE89E6BB-F86D-47B5-9666-9BE5EDD09170}" presName="sibTrans" presStyleLbl="sibTrans2D1" presStyleIdx="0" presStyleCnt="15"/>
      <dgm:spPr/>
      <dgm:t>
        <a:bodyPr/>
        <a:lstStyle/>
        <a:p>
          <a:endParaRPr lang="de-DE"/>
        </a:p>
      </dgm:t>
    </dgm:pt>
    <dgm:pt modelId="{F1317350-EA65-45B0-94E6-5DA34156976D}" type="pres">
      <dgm:prSet presAssocID="{895DEBE5-438F-445B-AD90-CBA69AE85219}" presName="node" presStyleLbl="node1" presStyleIdx="1" presStyleCnt="15" custScaleX="351663" custScaleY="117221" custRadScaleRad="103674" custRadScaleInc="194526">
        <dgm:presLayoutVars>
          <dgm:bulletEnabled val="1"/>
        </dgm:presLayoutVars>
      </dgm:prSet>
      <dgm:spPr/>
      <dgm:t>
        <a:bodyPr/>
        <a:lstStyle/>
        <a:p>
          <a:endParaRPr lang="de-DE"/>
        </a:p>
      </dgm:t>
    </dgm:pt>
    <dgm:pt modelId="{28D6DA99-D828-4B8B-B3EA-A934A61F18B0}" type="pres">
      <dgm:prSet presAssocID="{895DEBE5-438F-445B-AD90-CBA69AE85219}" presName="dummy" presStyleCnt="0"/>
      <dgm:spPr/>
    </dgm:pt>
    <dgm:pt modelId="{522F111B-1300-4C9E-9595-19D7A1915BB4}" type="pres">
      <dgm:prSet presAssocID="{3D9DBC62-685F-4DFD-812B-A4C3F54DAEA9}" presName="sibTrans" presStyleLbl="sibTrans2D1" presStyleIdx="1" presStyleCnt="15"/>
      <dgm:spPr/>
      <dgm:t>
        <a:bodyPr/>
        <a:lstStyle/>
        <a:p>
          <a:endParaRPr lang="de-DE"/>
        </a:p>
      </dgm:t>
    </dgm:pt>
    <dgm:pt modelId="{6D72E62D-9CDE-4D89-831A-C6A911D06CE5}" type="pres">
      <dgm:prSet presAssocID="{CA979B1E-ECFB-47D4-B991-B6DDB4FFBB2E}" presName="node" presStyleLbl="node1" presStyleIdx="2" presStyleCnt="15" custScaleX="351663" custScaleY="117221" custRadScaleRad="107403" custRadScaleInc="157647">
        <dgm:presLayoutVars>
          <dgm:bulletEnabled val="1"/>
        </dgm:presLayoutVars>
      </dgm:prSet>
      <dgm:spPr/>
      <dgm:t>
        <a:bodyPr/>
        <a:lstStyle/>
        <a:p>
          <a:endParaRPr lang="de-DE"/>
        </a:p>
      </dgm:t>
    </dgm:pt>
    <dgm:pt modelId="{19610184-2085-4E80-B514-739A7424FF7E}" type="pres">
      <dgm:prSet presAssocID="{CA979B1E-ECFB-47D4-B991-B6DDB4FFBB2E}" presName="dummy" presStyleCnt="0"/>
      <dgm:spPr/>
    </dgm:pt>
    <dgm:pt modelId="{3A679A8B-D2FB-45FF-A4B8-9C6E7028B52A}" type="pres">
      <dgm:prSet presAssocID="{C2CA67A3-638E-48E4-8CBF-81C770620338}" presName="sibTrans" presStyleLbl="sibTrans2D1" presStyleIdx="2" presStyleCnt="15"/>
      <dgm:spPr/>
      <dgm:t>
        <a:bodyPr/>
        <a:lstStyle/>
        <a:p>
          <a:endParaRPr lang="de-DE"/>
        </a:p>
      </dgm:t>
    </dgm:pt>
    <dgm:pt modelId="{F98974B2-4C11-4B09-A4DA-82F08F5AFC89}" type="pres">
      <dgm:prSet presAssocID="{D4AA0EE9-187B-4C9F-BE6C-C74CD682FEB8}" presName="node" presStyleLbl="node1" presStyleIdx="3" presStyleCnt="15" custScaleX="351663" custScaleY="117221" custRadScaleRad="104936" custRadScaleInc="73516">
        <dgm:presLayoutVars>
          <dgm:bulletEnabled val="1"/>
        </dgm:presLayoutVars>
      </dgm:prSet>
      <dgm:spPr/>
      <dgm:t>
        <a:bodyPr/>
        <a:lstStyle/>
        <a:p>
          <a:endParaRPr lang="de-DE"/>
        </a:p>
      </dgm:t>
    </dgm:pt>
    <dgm:pt modelId="{0F2133ED-B704-465F-8839-FE7F87E3B3C4}" type="pres">
      <dgm:prSet presAssocID="{D4AA0EE9-187B-4C9F-BE6C-C74CD682FEB8}" presName="dummy" presStyleCnt="0"/>
      <dgm:spPr/>
    </dgm:pt>
    <dgm:pt modelId="{993BF7B5-F337-4A5D-8351-5F7A66B9ECC1}" type="pres">
      <dgm:prSet presAssocID="{5F72C6DC-AE87-4D8D-BFC5-9A58705B786B}" presName="sibTrans" presStyleLbl="sibTrans2D1" presStyleIdx="3" presStyleCnt="15"/>
      <dgm:spPr/>
      <dgm:t>
        <a:bodyPr/>
        <a:lstStyle/>
        <a:p>
          <a:endParaRPr lang="de-DE"/>
        </a:p>
      </dgm:t>
    </dgm:pt>
    <dgm:pt modelId="{EABE972A-B88B-4119-BF6A-BE28D5C3D44C}" type="pres">
      <dgm:prSet presAssocID="{F0F786A7-893E-46A1-85DF-1199BF5CCFDE}" presName="node" presStyleLbl="node1" presStyleIdx="4" presStyleCnt="15" custScaleX="351663" custScaleY="117221" custRadScaleRad="99893" custRadScaleInc="-7713">
        <dgm:presLayoutVars>
          <dgm:bulletEnabled val="1"/>
        </dgm:presLayoutVars>
      </dgm:prSet>
      <dgm:spPr/>
      <dgm:t>
        <a:bodyPr/>
        <a:lstStyle/>
        <a:p>
          <a:endParaRPr lang="de-DE"/>
        </a:p>
      </dgm:t>
    </dgm:pt>
    <dgm:pt modelId="{1389AE5F-28A0-41FF-A293-8282E3F0D571}" type="pres">
      <dgm:prSet presAssocID="{F0F786A7-893E-46A1-85DF-1199BF5CCFDE}" presName="dummy" presStyleCnt="0"/>
      <dgm:spPr/>
    </dgm:pt>
    <dgm:pt modelId="{ED4E8766-48B0-4A2E-97C0-09FBE9288ADF}" type="pres">
      <dgm:prSet presAssocID="{CF50B4E1-69C0-462C-BB4F-00B410E09F81}" presName="sibTrans" presStyleLbl="sibTrans2D1" presStyleIdx="4" presStyleCnt="15" custLinFactNeighborX="103" custLinFactNeighborY="-1"/>
      <dgm:spPr/>
      <dgm:t>
        <a:bodyPr/>
        <a:lstStyle/>
        <a:p>
          <a:endParaRPr lang="de-DE"/>
        </a:p>
      </dgm:t>
    </dgm:pt>
    <dgm:pt modelId="{CF1816D4-888E-41DD-8D62-9FD4A218F66E}" type="pres">
      <dgm:prSet presAssocID="{D7C8C6EC-4241-4153-9119-26B7018BDED4}" presName="node" presStyleLbl="node1" presStyleIdx="5" presStyleCnt="15" custScaleX="373384" custScaleY="117221" custRadScaleRad="96141" custRadScaleInc="-66381">
        <dgm:presLayoutVars>
          <dgm:bulletEnabled val="1"/>
        </dgm:presLayoutVars>
      </dgm:prSet>
      <dgm:spPr/>
      <dgm:t>
        <a:bodyPr/>
        <a:lstStyle/>
        <a:p>
          <a:endParaRPr lang="de-DE"/>
        </a:p>
      </dgm:t>
    </dgm:pt>
    <dgm:pt modelId="{CDA2AA25-7E30-4DB7-8F4B-E173ACB13AA1}" type="pres">
      <dgm:prSet presAssocID="{D7C8C6EC-4241-4153-9119-26B7018BDED4}" presName="dummy" presStyleCnt="0"/>
      <dgm:spPr/>
    </dgm:pt>
    <dgm:pt modelId="{0F7C833A-9861-4072-96D1-7B749F67314E}" type="pres">
      <dgm:prSet presAssocID="{3430787A-9BF6-4AD1-B712-05F7854228B4}" presName="sibTrans" presStyleLbl="sibTrans2D1" presStyleIdx="5" presStyleCnt="15" custLinFactNeighborX="103" custLinFactNeighborY="-1"/>
      <dgm:spPr/>
      <dgm:t>
        <a:bodyPr/>
        <a:lstStyle/>
        <a:p>
          <a:endParaRPr lang="de-DE"/>
        </a:p>
      </dgm:t>
    </dgm:pt>
    <dgm:pt modelId="{C9013EFD-5376-41C8-B9EA-30AF065DE9BA}" type="pres">
      <dgm:prSet presAssocID="{EA552CF7-BD23-47B7-8C36-CC00D3B6593F}" presName="node" presStyleLbl="node1" presStyleIdx="6" presStyleCnt="15" custScaleX="351663" custScaleY="117221" custRadScaleRad="102895" custRadScaleInc="-136571">
        <dgm:presLayoutVars>
          <dgm:bulletEnabled val="1"/>
        </dgm:presLayoutVars>
      </dgm:prSet>
      <dgm:spPr/>
      <dgm:t>
        <a:bodyPr/>
        <a:lstStyle/>
        <a:p>
          <a:endParaRPr lang="de-DE"/>
        </a:p>
      </dgm:t>
    </dgm:pt>
    <dgm:pt modelId="{62B29A98-51FB-46E0-B9B3-371B46BF8D5B}" type="pres">
      <dgm:prSet presAssocID="{EA552CF7-BD23-47B7-8C36-CC00D3B6593F}" presName="dummy" presStyleCnt="0"/>
      <dgm:spPr/>
    </dgm:pt>
    <dgm:pt modelId="{32C6CE23-9698-48BE-9CC1-8C500FF30D67}" type="pres">
      <dgm:prSet presAssocID="{22D3E416-7A7B-4C99-8917-1BBD3FC7B50C}" presName="sibTrans" presStyleLbl="sibTrans2D1" presStyleIdx="6" presStyleCnt="15"/>
      <dgm:spPr/>
      <dgm:t>
        <a:bodyPr/>
        <a:lstStyle/>
        <a:p>
          <a:endParaRPr lang="de-DE"/>
        </a:p>
      </dgm:t>
    </dgm:pt>
    <dgm:pt modelId="{0398C8A8-305B-43FF-B062-B406F88F14EC}" type="pres">
      <dgm:prSet presAssocID="{96380576-7F1F-46DB-9761-0C71D8564C3F}" presName="node" presStyleLbl="node1" presStyleIdx="7" presStyleCnt="15" custScaleX="351663" custScaleY="117221" custRadScaleRad="104393" custRadScaleInc="-143878">
        <dgm:presLayoutVars>
          <dgm:bulletEnabled val="1"/>
        </dgm:presLayoutVars>
      </dgm:prSet>
      <dgm:spPr/>
      <dgm:t>
        <a:bodyPr/>
        <a:lstStyle/>
        <a:p>
          <a:endParaRPr lang="de-DE"/>
        </a:p>
      </dgm:t>
    </dgm:pt>
    <dgm:pt modelId="{2A6CAEAD-9782-4A56-831F-0BAEBB55B899}" type="pres">
      <dgm:prSet presAssocID="{96380576-7F1F-46DB-9761-0C71D8564C3F}" presName="dummy" presStyleCnt="0"/>
      <dgm:spPr/>
    </dgm:pt>
    <dgm:pt modelId="{8013A2D1-C7E6-4683-BB01-C21DC3E7552C}" type="pres">
      <dgm:prSet presAssocID="{8493E770-2A7D-4F07-BC04-E4E9DE85D288}" presName="sibTrans" presStyleLbl="sibTrans2D1" presStyleIdx="7" presStyleCnt="15"/>
      <dgm:spPr/>
      <dgm:t>
        <a:bodyPr/>
        <a:lstStyle/>
        <a:p>
          <a:endParaRPr lang="de-DE"/>
        </a:p>
      </dgm:t>
    </dgm:pt>
    <dgm:pt modelId="{96753327-E577-422E-984A-31F2CADDD2CF}" type="pres">
      <dgm:prSet presAssocID="{02A0540F-8C5C-4D1E-B9B2-2D2BB42039BF}" presName="node" presStyleLbl="node1" presStyleIdx="8" presStyleCnt="15" custScaleX="351663" custScaleY="117221" custRadScaleRad="103467" custRadScaleInc="108336">
        <dgm:presLayoutVars>
          <dgm:bulletEnabled val="1"/>
        </dgm:presLayoutVars>
      </dgm:prSet>
      <dgm:spPr/>
      <dgm:t>
        <a:bodyPr/>
        <a:lstStyle/>
        <a:p>
          <a:endParaRPr lang="de-DE"/>
        </a:p>
      </dgm:t>
    </dgm:pt>
    <dgm:pt modelId="{9FCD743B-2085-43CE-BCB7-2B975A3D3E3C}" type="pres">
      <dgm:prSet presAssocID="{02A0540F-8C5C-4D1E-B9B2-2D2BB42039BF}" presName="dummy" presStyleCnt="0"/>
      <dgm:spPr/>
    </dgm:pt>
    <dgm:pt modelId="{5C5A6BFB-3F74-4450-B6CD-5214AF1C4E8F}" type="pres">
      <dgm:prSet presAssocID="{FCF7332F-D537-4A92-8328-96F00AA64509}" presName="sibTrans" presStyleLbl="sibTrans2D1" presStyleIdx="8" presStyleCnt="15"/>
      <dgm:spPr/>
      <dgm:t>
        <a:bodyPr/>
        <a:lstStyle/>
        <a:p>
          <a:endParaRPr lang="de-DE"/>
        </a:p>
      </dgm:t>
    </dgm:pt>
    <dgm:pt modelId="{2FDBCF1F-57FB-4766-A60E-5725B5384049}" type="pres">
      <dgm:prSet presAssocID="{2C459A6F-75EF-476D-AE9E-D60F96F76A49}" presName="node" presStyleLbl="node1" presStyleIdx="9" presStyleCnt="15" custScaleX="351663" custScaleY="117221" custRadScaleRad="98801" custRadScaleInc="74655">
        <dgm:presLayoutVars>
          <dgm:bulletEnabled val="1"/>
        </dgm:presLayoutVars>
      </dgm:prSet>
      <dgm:spPr/>
      <dgm:t>
        <a:bodyPr/>
        <a:lstStyle/>
        <a:p>
          <a:endParaRPr lang="de-DE"/>
        </a:p>
      </dgm:t>
    </dgm:pt>
    <dgm:pt modelId="{EB3C2392-68CA-49CD-B138-C5BF1AAFD183}" type="pres">
      <dgm:prSet presAssocID="{2C459A6F-75EF-476D-AE9E-D60F96F76A49}" presName="dummy" presStyleCnt="0"/>
      <dgm:spPr/>
    </dgm:pt>
    <dgm:pt modelId="{9CF32BF4-076F-4468-A075-F8898FEBF3F8}" type="pres">
      <dgm:prSet presAssocID="{284949EF-7C37-4CD6-9A4A-522DDB617F28}" presName="sibTrans" presStyleLbl="sibTrans2D1" presStyleIdx="9" presStyleCnt="15"/>
      <dgm:spPr/>
      <dgm:t>
        <a:bodyPr/>
        <a:lstStyle/>
        <a:p>
          <a:endParaRPr lang="de-DE"/>
        </a:p>
      </dgm:t>
    </dgm:pt>
    <dgm:pt modelId="{793A7812-4A51-4B81-9E8E-DA7810CF6055}" type="pres">
      <dgm:prSet presAssocID="{A31E700C-4EFD-4FF1-ADBA-2022E5DAB78F}" presName="node" presStyleLbl="node1" presStyleIdx="10" presStyleCnt="15" custScaleX="351663" custScaleY="117221" custRadScaleRad="97571" custRadScaleInc="32096">
        <dgm:presLayoutVars>
          <dgm:bulletEnabled val="1"/>
        </dgm:presLayoutVars>
      </dgm:prSet>
      <dgm:spPr/>
      <dgm:t>
        <a:bodyPr/>
        <a:lstStyle/>
        <a:p>
          <a:endParaRPr lang="de-DE"/>
        </a:p>
      </dgm:t>
    </dgm:pt>
    <dgm:pt modelId="{028EA6AA-5D5C-47B5-9603-A0CD018DDCA3}" type="pres">
      <dgm:prSet presAssocID="{A31E700C-4EFD-4FF1-ADBA-2022E5DAB78F}" presName="dummy" presStyleCnt="0"/>
      <dgm:spPr/>
    </dgm:pt>
    <dgm:pt modelId="{EA5E4EB4-3807-40C3-A382-74F0FF292C72}" type="pres">
      <dgm:prSet presAssocID="{739A3F9C-0FFF-4C95-8E9A-AC3E115280E9}" presName="sibTrans" presStyleLbl="sibTrans2D1" presStyleIdx="10" presStyleCnt="15"/>
      <dgm:spPr/>
      <dgm:t>
        <a:bodyPr/>
        <a:lstStyle/>
        <a:p>
          <a:endParaRPr lang="de-DE"/>
        </a:p>
      </dgm:t>
    </dgm:pt>
    <dgm:pt modelId="{DFF61A7A-EFA0-4E5F-8FFE-F26FA065EBF9}" type="pres">
      <dgm:prSet presAssocID="{AA25D1F2-0D03-4A64-AD0D-EE1FB18184B2}" presName="node" presStyleLbl="node1" presStyleIdx="11" presStyleCnt="15" custScaleX="351663" custScaleY="117221" custRadScaleRad="102398" custRadScaleInc="-22896">
        <dgm:presLayoutVars>
          <dgm:bulletEnabled val="1"/>
        </dgm:presLayoutVars>
      </dgm:prSet>
      <dgm:spPr/>
      <dgm:t>
        <a:bodyPr/>
        <a:lstStyle/>
        <a:p>
          <a:endParaRPr lang="de-DE"/>
        </a:p>
      </dgm:t>
    </dgm:pt>
    <dgm:pt modelId="{754E4E50-8A6D-4F06-9265-8B638F5A539D}" type="pres">
      <dgm:prSet presAssocID="{AA25D1F2-0D03-4A64-AD0D-EE1FB18184B2}" presName="dummy" presStyleCnt="0"/>
      <dgm:spPr/>
    </dgm:pt>
    <dgm:pt modelId="{AA36AB39-B8AE-4451-A432-299D561B60C4}" type="pres">
      <dgm:prSet presAssocID="{CEDA5CF5-F162-45B3-AF05-FE1DA9218CBD}" presName="sibTrans" presStyleLbl="sibTrans2D1" presStyleIdx="11" presStyleCnt="15"/>
      <dgm:spPr/>
      <dgm:t>
        <a:bodyPr/>
        <a:lstStyle/>
        <a:p>
          <a:endParaRPr lang="de-DE"/>
        </a:p>
      </dgm:t>
    </dgm:pt>
    <dgm:pt modelId="{4F809A02-5727-4569-B8F0-EA01C0551BC0}" type="pres">
      <dgm:prSet presAssocID="{4D9DE841-4205-43E8-BEBA-E94858E35BB4}" presName="node" presStyleLbl="node1" presStyleIdx="12" presStyleCnt="15" custScaleX="351663" custScaleY="117221" custRadScaleRad="99497" custRadScaleInc="-101376">
        <dgm:presLayoutVars>
          <dgm:bulletEnabled val="1"/>
        </dgm:presLayoutVars>
      </dgm:prSet>
      <dgm:spPr/>
      <dgm:t>
        <a:bodyPr/>
        <a:lstStyle/>
        <a:p>
          <a:endParaRPr lang="de-DE"/>
        </a:p>
      </dgm:t>
    </dgm:pt>
    <dgm:pt modelId="{BDDF5C94-4471-49FF-B4C1-E8E169A50485}" type="pres">
      <dgm:prSet presAssocID="{4D9DE841-4205-43E8-BEBA-E94858E35BB4}" presName="dummy" presStyleCnt="0"/>
      <dgm:spPr/>
    </dgm:pt>
    <dgm:pt modelId="{F5B66081-0E4D-4EE2-AE28-8F83CD8CF9EA}" type="pres">
      <dgm:prSet presAssocID="{24DF46A7-8895-4204-B2B2-957C86DEF3C8}" presName="sibTrans" presStyleLbl="sibTrans2D1" presStyleIdx="12" presStyleCnt="15"/>
      <dgm:spPr/>
      <dgm:t>
        <a:bodyPr/>
        <a:lstStyle/>
        <a:p>
          <a:endParaRPr lang="de-DE"/>
        </a:p>
      </dgm:t>
    </dgm:pt>
    <dgm:pt modelId="{A43E5DE3-FA13-4192-83D7-51CB91FED207}" type="pres">
      <dgm:prSet presAssocID="{183720D2-0723-456E-90C6-0DE701178453}" presName="node" presStyleLbl="node1" presStyleIdx="13" presStyleCnt="15" custScaleX="351663" custScaleY="117221" custRadScaleRad="94697" custRadScaleInc="-142626">
        <dgm:presLayoutVars>
          <dgm:bulletEnabled val="1"/>
        </dgm:presLayoutVars>
      </dgm:prSet>
      <dgm:spPr/>
      <dgm:t>
        <a:bodyPr/>
        <a:lstStyle/>
        <a:p>
          <a:endParaRPr lang="de-DE"/>
        </a:p>
      </dgm:t>
    </dgm:pt>
    <dgm:pt modelId="{3D716C54-704B-4F65-AE05-70E980844CA0}" type="pres">
      <dgm:prSet presAssocID="{183720D2-0723-456E-90C6-0DE701178453}" presName="dummy" presStyleCnt="0"/>
      <dgm:spPr/>
    </dgm:pt>
    <dgm:pt modelId="{62D13F30-E80B-4B0F-8325-306C6962A3C8}" type="pres">
      <dgm:prSet presAssocID="{49D27697-C2E2-41AE-B4E9-3D02B6F083B3}" presName="sibTrans" presStyleLbl="sibTrans2D1" presStyleIdx="13" presStyleCnt="15"/>
      <dgm:spPr/>
      <dgm:t>
        <a:bodyPr/>
        <a:lstStyle/>
        <a:p>
          <a:endParaRPr lang="de-DE"/>
        </a:p>
      </dgm:t>
    </dgm:pt>
    <dgm:pt modelId="{4DAB8F17-89B1-429F-B406-74E2584FCA69}" type="pres">
      <dgm:prSet presAssocID="{E78FB898-285B-4DF8-9E7E-7A4282B1DB86}" presName="node" presStyleLbl="node1" presStyleIdx="14" presStyleCnt="15" custScaleX="351663" custScaleY="117221" custRadScaleRad="99777" custRadScaleInc="-176641">
        <dgm:presLayoutVars>
          <dgm:bulletEnabled val="1"/>
        </dgm:presLayoutVars>
      </dgm:prSet>
      <dgm:spPr/>
      <dgm:t>
        <a:bodyPr/>
        <a:lstStyle/>
        <a:p>
          <a:endParaRPr lang="de-DE"/>
        </a:p>
      </dgm:t>
    </dgm:pt>
    <dgm:pt modelId="{91DBDFE1-1C90-4478-882B-0058B5FFFB0E}" type="pres">
      <dgm:prSet presAssocID="{E78FB898-285B-4DF8-9E7E-7A4282B1DB86}" presName="dummy" presStyleCnt="0"/>
      <dgm:spPr/>
    </dgm:pt>
    <dgm:pt modelId="{C47D360C-424F-44C7-AD27-7B18EF08D15C}" type="pres">
      <dgm:prSet presAssocID="{E7CDBF6C-1C7F-4524-86AF-4274A20DAE80}" presName="sibTrans" presStyleLbl="sibTrans2D1" presStyleIdx="14" presStyleCnt="15"/>
      <dgm:spPr/>
      <dgm:t>
        <a:bodyPr/>
        <a:lstStyle/>
        <a:p>
          <a:endParaRPr lang="de-DE"/>
        </a:p>
      </dgm:t>
    </dgm:pt>
  </dgm:ptLst>
  <dgm:cxnLst>
    <dgm:cxn modelId="{7BEBB8D5-65F1-417F-88A3-685602CB16F7}" type="presOf" srcId="{96380576-7F1F-46DB-9761-0C71D8564C3F}" destId="{0398C8A8-305B-43FF-B062-B406F88F14EC}" srcOrd="0" destOrd="0" presId="urn:microsoft.com/office/officeart/2005/8/layout/radial6"/>
    <dgm:cxn modelId="{ECDB30B5-7B3B-4053-933C-CE99C6D00106}" type="presOf" srcId="{BE89E6BB-F86D-47B5-9666-9BE5EDD09170}" destId="{42FEA051-65FB-4924-8A86-C534B74DE95E}" srcOrd="0" destOrd="0" presId="urn:microsoft.com/office/officeart/2005/8/layout/radial6"/>
    <dgm:cxn modelId="{741E076C-3C84-438E-B17D-764ADEBD93D4}" type="presOf" srcId="{D7C8C6EC-4241-4153-9119-26B7018BDED4}" destId="{CF1816D4-888E-41DD-8D62-9FD4A218F66E}" srcOrd="0" destOrd="0" presId="urn:microsoft.com/office/officeart/2005/8/layout/radial6"/>
    <dgm:cxn modelId="{C65C8DA9-94F1-4A75-BA22-2FC52A6B0671}" type="presOf" srcId="{284949EF-7C37-4CD6-9A4A-522DDB617F28}" destId="{9CF32BF4-076F-4468-A075-F8898FEBF3F8}" srcOrd="0" destOrd="0" presId="urn:microsoft.com/office/officeart/2005/8/layout/radial6"/>
    <dgm:cxn modelId="{9D11B942-12E3-41EA-95F0-B39D483363F3}" type="presOf" srcId="{D4AA0EE9-187B-4C9F-BE6C-C74CD682FEB8}" destId="{F98974B2-4C11-4B09-A4DA-82F08F5AFC89}" srcOrd="0" destOrd="0" presId="urn:microsoft.com/office/officeart/2005/8/layout/radial6"/>
    <dgm:cxn modelId="{7C1584DD-FA90-437A-8878-C9DE7BE9EA48}" type="presOf" srcId="{CEDA5CF5-F162-45B3-AF05-FE1DA9218CBD}" destId="{AA36AB39-B8AE-4451-A432-299D561B60C4}" srcOrd="0" destOrd="0" presId="urn:microsoft.com/office/officeart/2005/8/layout/radial6"/>
    <dgm:cxn modelId="{729AE673-EA0D-4069-926E-B3783763D433}" type="presOf" srcId="{A31E700C-4EFD-4FF1-ADBA-2022E5DAB78F}" destId="{793A7812-4A51-4B81-9E8E-DA7810CF6055}" srcOrd="0" destOrd="0" presId="urn:microsoft.com/office/officeart/2005/8/layout/radial6"/>
    <dgm:cxn modelId="{390FB44A-3281-417E-8BCD-1CB4092012D2}" type="presOf" srcId="{22D3E416-7A7B-4C99-8917-1BBD3FC7B50C}" destId="{32C6CE23-9698-48BE-9CC1-8C500FF30D67}" srcOrd="0" destOrd="0" presId="urn:microsoft.com/office/officeart/2005/8/layout/radial6"/>
    <dgm:cxn modelId="{591966F6-EDCC-4F96-9D9A-754BBED028D1}" srcId="{43928244-88AE-443F-91B4-DD0F92BC195D}" destId="{A098A1E9-5CC3-4F9B-9B65-073FBDFE1FE7}" srcOrd="0" destOrd="0" parTransId="{9DDEA29B-A89E-41BE-BE12-7C86EFC8F46B}" sibTransId="{BE89E6BB-F86D-47B5-9666-9BE5EDD09170}"/>
    <dgm:cxn modelId="{3C4E906C-3842-442A-BCD3-903DE6DA0BEF}" srcId="{43928244-88AE-443F-91B4-DD0F92BC195D}" destId="{96380576-7F1F-46DB-9761-0C71D8564C3F}" srcOrd="7" destOrd="0" parTransId="{E7C54ED2-5143-4A0E-B58E-1AF2903434F4}" sibTransId="{8493E770-2A7D-4F07-BC04-E4E9DE85D288}"/>
    <dgm:cxn modelId="{A81E3186-3965-4C23-858E-6076CC91B4B2}" srcId="{43928244-88AE-443F-91B4-DD0F92BC195D}" destId="{CA979B1E-ECFB-47D4-B991-B6DDB4FFBB2E}" srcOrd="2" destOrd="0" parTransId="{54099E80-D4E6-49D1-9CE6-A3D115996138}" sibTransId="{C2CA67A3-638E-48E4-8CBF-81C770620338}"/>
    <dgm:cxn modelId="{E05CC496-CBD3-4921-950F-57FD6A0E6C3B}" srcId="{43928244-88AE-443F-91B4-DD0F92BC195D}" destId="{895DEBE5-438F-445B-AD90-CBA69AE85219}" srcOrd="1" destOrd="0" parTransId="{9A45C1D3-47F1-4D71-A668-6C5EF187E714}" sibTransId="{3D9DBC62-685F-4DFD-812B-A4C3F54DAEA9}"/>
    <dgm:cxn modelId="{191D2954-274B-4206-82FC-15BC2B403384}" type="presOf" srcId="{2C459A6F-75EF-476D-AE9E-D60F96F76A49}" destId="{2FDBCF1F-57FB-4766-A60E-5725B5384049}" srcOrd="0" destOrd="0" presId="urn:microsoft.com/office/officeart/2005/8/layout/radial6"/>
    <dgm:cxn modelId="{E3978A93-DA6D-451F-95E6-952E639612E9}" type="presOf" srcId="{3430787A-9BF6-4AD1-B712-05F7854228B4}" destId="{0F7C833A-9861-4072-96D1-7B749F67314E}" srcOrd="0" destOrd="0" presId="urn:microsoft.com/office/officeart/2005/8/layout/radial6"/>
    <dgm:cxn modelId="{82C39C5C-73F1-4486-B68F-3A20EE35DE08}" type="presOf" srcId="{739A3F9C-0FFF-4C95-8E9A-AC3E115280E9}" destId="{EA5E4EB4-3807-40C3-A382-74F0FF292C72}" srcOrd="0" destOrd="0" presId="urn:microsoft.com/office/officeart/2005/8/layout/radial6"/>
    <dgm:cxn modelId="{16D5FAAE-6335-4300-A3F6-9C16F1D32BA9}" type="presOf" srcId="{FCF7332F-D537-4A92-8328-96F00AA64509}" destId="{5C5A6BFB-3F74-4450-B6CD-5214AF1C4E8F}" srcOrd="0" destOrd="0" presId="urn:microsoft.com/office/officeart/2005/8/layout/radial6"/>
    <dgm:cxn modelId="{22996F99-5FCB-4062-B86D-80960FC9176C}" srcId="{43928244-88AE-443F-91B4-DD0F92BC195D}" destId="{183720D2-0723-456E-90C6-0DE701178453}" srcOrd="13" destOrd="0" parTransId="{85F7FDB1-293E-4D2F-A946-A339ADB348DC}" sibTransId="{49D27697-C2E2-41AE-B4E9-3D02B6F083B3}"/>
    <dgm:cxn modelId="{55FCC904-A247-4984-B7FD-67AC6428C1C3}" type="presOf" srcId="{24DF46A7-8895-4204-B2B2-957C86DEF3C8}" destId="{F5B66081-0E4D-4EE2-AE28-8F83CD8CF9EA}" srcOrd="0" destOrd="0" presId="urn:microsoft.com/office/officeart/2005/8/layout/radial6"/>
    <dgm:cxn modelId="{AB9879B4-E685-4BFE-BEF9-37412356E94A}" type="presOf" srcId="{EA552CF7-BD23-47B7-8C36-CC00D3B6593F}" destId="{C9013EFD-5376-41C8-B9EA-30AF065DE9BA}" srcOrd="0" destOrd="0" presId="urn:microsoft.com/office/officeart/2005/8/layout/radial6"/>
    <dgm:cxn modelId="{B678B8D6-88B1-4229-AB9C-6C5FEF47369F}" type="presOf" srcId="{E7CDBF6C-1C7F-4524-86AF-4274A20DAE80}" destId="{C47D360C-424F-44C7-AD27-7B18EF08D15C}" srcOrd="0" destOrd="0" presId="urn:microsoft.com/office/officeart/2005/8/layout/radial6"/>
    <dgm:cxn modelId="{1A668F6C-AA98-4110-9F52-271DB2D70ABF}" type="presOf" srcId="{5F72C6DC-AE87-4D8D-BFC5-9A58705B786B}" destId="{993BF7B5-F337-4A5D-8351-5F7A66B9ECC1}" srcOrd="0" destOrd="0" presId="urn:microsoft.com/office/officeart/2005/8/layout/radial6"/>
    <dgm:cxn modelId="{8AA1BF35-88AB-4437-BD2D-3DC083B998FF}" srcId="{43928244-88AE-443F-91B4-DD0F92BC195D}" destId="{A31E700C-4EFD-4FF1-ADBA-2022E5DAB78F}" srcOrd="10" destOrd="0" parTransId="{3A2EA1BE-D479-4984-B105-754C4995E622}" sibTransId="{739A3F9C-0FFF-4C95-8E9A-AC3E115280E9}"/>
    <dgm:cxn modelId="{CFA2F31A-B651-40C9-B248-670F8CA7D840}" srcId="{43928244-88AE-443F-91B4-DD0F92BC195D}" destId="{E78FB898-285B-4DF8-9E7E-7A4282B1DB86}" srcOrd="14" destOrd="0" parTransId="{43216EE7-B557-40BF-AE27-FF2E5AD86FB9}" sibTransId="{E7CDBF6C-1C7F-4524-86AF-4274A20DAE80}"/>
    <dgm:cxn modelId="{F5C77F80-587F-4550-8D0B-EBA02A4E1EFB}" srcId="{43928244-88AE-443F-91B4-DD0F92BC195D}" destId="{EA552CF7-BD23-47B7-8C36-CC00D3B6593F}" srcOrd="6" destOrd="0" parTransId="{E76E97C0-59EB-41DA-A6EA-874B36C6FFB1}" sibTransId="{22D3E416-7A7B-4C99-8917-1BBD3FC7B50C}"/>
    <dgm:cxn modelId="{6B4AA191-09C3-4BC0-BDEC-4F6EDA5320B8}" srcId="{43928244-88AE-443F-91B4-DD0F92BC195D}" destId="{2C459A6F-75EF-476D-AE9E-D60F96F76A49}" srcOrd="9" destOrd="0" parTransId="{9C30B323-0191-4444-9A4A-4489DD8A9721}" sibTransId="{284949EF-7C37-4CD6-9A4A-522DDB617F28}"/>
    <dgm:cxn modelId="{760E9621-7610-42A1-95E2-211BB46CDEC9}" srcId="{43928244-88AE-443F-91B4-DD0F92BC195D}" destId="{F0F786A7-893E-46A1-85DF-1199BF5CCFDE}" srcOrd="4" destOrd="0" parTransId="{96B33DB3-B624-44C7-8EDB-B80B2C7F5A06}" sibTransId="{CF50B4E1-69C0-462C-BB4F-00B410E09F81}"/>
    <dgm:cxn modelId="{0C49148E-F42A-469A-B6F2-8FCBA5A7DE3A}" type="presOf" srcId="{9E38AE56-9B67-4311-9D11-A0EDC6F272C1}" destId="{7DA69657-7E74-4182-BAC3-53B45EE0850B}" srcOrd="0" destOrd="0" presId="urn:microsoft.com/office/officeart/2005/8/layout/radial6"/>
    <dgm:cxn modelId="{D3130548-0F7B-4132-927F-B0D7E0CBCCB1}" type="presOf" srcId="{895DEBE5-438F-445B-AD90-CBA69AE85219}" destId="{F1317350-EA65-45B0-94E6-5DA34156976D}" srcOrd="0" destOrd="0" presId="urn:microsoft.com/office/officeart/2005/8/layout/radial6"/>
    <dgm:cxn modelId="{83E26660-6D32-4EAB-8076-9B6AE52CA994}" type="presOf" srcId="{F0F786A7-893E-46A1-85DF-1199BF5CCFDE}" destId="{EABE972A-B88B-4119-BF6A-BE28D5C3D44C}" srcOrd="0" destOrd="0" presId="urn:microsoft.com/office/officeart/2005/8/layout/radial6"/>
    <dgm:cxn modelId="{FD44E39C-BD73-4B7C-A459-3688B0191C74}" srcId="{43928244-88AE-443F-91B4-DD0F92BC195D}" destId="{D7C8C6EC-4241-4153-9119-26B7018BDED4}" srcOrd="5" destOrd="0" parTransId="{E8B4136F-F35C-46E5-8190-CDE6A64C66C2}" sibTransId="{3430787A-9BF6-4AD1-B712-05F7854228B4}"/>
    <dgm:cxn modelId="{9A0E15F4-A184-48DB-95B8-F7BB04663E7A}" type="presOf" srcId="{49D27697-C2E2-41AE-B4E9-3D02B6F083B3}" destId="{62D13F30-E80B-4B0F-8325-306C6962A3C8}" srcOrd="0" destOrd="0" presId="urn:microsoft.com/office/officeart/2005/8/layout/radial6"/>
    <dgm:cxn modelId="{CD118C7A-6D3B-4555-9C29-9193476DCDCA}" srcId="{43928244-88AE-443F-91B4-DD0F92BC195D}" destId="{02A0540F-8C5C-4D1E-B9B2-2D2BB42039BF}" srcOrd="8" destOrd="0" parTransId="{B19621B9-D747-4411-BE8E-D8F2F305FB3C}" sibTransId="{FCF7332F-D537-4A92-8328-96F00AA64509}"/>
    <dgm:cxn modelId="{FFC99BF4-F9AF-4478-BF27-D80840C1F2E1}" srcId="{43928244-88AE-443F-91B4-DD0F92BC195D}" destId="{4D9DE841-4205-43E8-BEBA-E94858E35BB4}" srcOrd="12" destOrd="0" parTransId="{4FC20AC2-E1D9-4654-B6A4-54802E391EEA}" sibTransId="{24DF46A7-8895-4204-B2B2-957C86DEF3C8}"/>
    <dgm:cxn modelId="{187492E3-70C3-48F9-B018-2AD77A6A9FB8}" type="presOf" srcId="{02A0540F-8C5C-4D1E-B9B2-2D2BB42039BF}" destId="{96753327-E577-422E-984A-31F2CADDD2CF}" srcOrd="0" destOrd="0" presId="urn:microsoft.com/office/officeart/2005/8/layout/radial6"/>
    <dgm:cxn modelId="{F6138286-0EA2-4C5C-9F4A-EEEE063DCE12}" type="presOf" srcId="{E78FB898-285B-4DF8-9E7E-7A4282B1DB86}" destId="{4DAB8F17-89B1-429F-B406-74E2584FCA69}" srcOrd="0" destOrd="0" presId="urn:microsoft.com/office/officeart/2005/8/layout/radial6"/>
    <dgm:cxn modelId="{371E9FDE-1189-4483-BA9D-687962D2C1E5}" srcId="{43928244-88AE-443F-91B4-DD0F92BC195D}" destId="{AA25D1F2-0D03-4A64-AD0D-EE1FB18184B2}" srcOrd="11" destOrd="0" parTransId="{0D1BA6B5-6AAD-4668-A16B-A51E50184AFA}" sibTransId="{CEDA5CF5-F162-45B3-AF05-FE1DA9218CBD}"/>
    <dgm:cxn modelId="{CFDD8929-4594-4F04-A241-D838E0E08587}" type="presOf" srcId="{4D9DE841-4205-43E8-BEBA-E94858E35BB4}" destId="{4F809A02-5727-4569-B8F0-EA01C0551BC0}" srcOrd="0" destOrd="0" presId="urn:microsoft.com/office/officeart/2005/8/layout/radial6"/>
    <dgm:cxn modelId="{FCEA2A5E-07FB-42DB-9254-AE882C10E85E}" type="presOf" srcId="{183720D2-0723-456E-90C6-0DE701178453}" destId="{A43E5DE3-FA13-4192-83D7-51CB91FED207}" srcOrd="0" destOrd="0" presId="urn:microsoft.com/office/officeart/2005/8/layout/radial6"/>
    <dgm:cxn modelId="{87D317B1-942C-4217-9C43-81476833577E}" type="presOf" srcId="{A098A1E9-5CC3-4F9B-9B65-073FBDFE1FE7}" destId="{571C080B-872C-4807-B4EB-0AE407A6513B}" srcOrd="0" destOrd="0" presId="urn:microsoft.com/office/officeart/2005/8/layout/radial6"/>
    <dgm:cxn modelId="{BB650202-F519-45A6-81DE-608C542D73C9}" type="presOf" srcId="{CA979B1E-ECFB-47D4-B991-B6DDB4FFBB2E}" destId="{6D72E62D-9CDE-4D89-831A-C6A911D06CE5}" srcOrd="0" destOrd="0" presId="urn:microsoft.com/office/officeart/2005/8/layout/radial6"/>
    <dgm:cxn modelId="{6959A89A-7C7E-4939-A248-D13F835D2C2D}" type="presOf" srcId="{8493E770-2A7D-4F07-BC04-E4E9DE85D288}" destId="{8013A2D1-C7E6-4683-BB01-C21DC3E7552C}" srcOrd="0" destOrd="0" presId="urn:microsoft.com/office/officeart/2005/8/layout/radial6"/>
    <dgm:cxn modelId="{DFD72FEB-A4C8-4C36-ABD8-672F8556ECFF}" type="presOf" srcId="{3D9DBC62-685F-4DFD-812B-A4C3F54DAEA9}" destId="{522F111B-1300-4C9E-9595-19D7A1915BB4}" srcOrd="0" destOrd="0" presId="urn:microsoft.com/office/officeart/2005/8/layout/radial6"/>
    <dgm:cxn modelId="{5296904A-BBFE-45DE-8A1D-128BA408498E}" type="presOf" srcId="{AA25D1F2-0D03-4A64-AD0D-EE1FB18184B2}" destId="{DFF61A7A-EFA0-4E5F-8FFE-F26FA065EBF9}" srcOrd="0" destOrd="0" presId="urn:microsoft.com/office/officeart/2005/8/layout/radial6"/>
    <dgm:cxn modelId="{2AD2A47B-A56F-40E6-B358-A3E612EA3A2D}" srcId="{9E38AE56-9B67-4311-9D11-A0EDC6F272C1}" destId="{43928244-88AE-443F-91B4-DD0F92BC195D}" srcOrd="0" destOrd="0" parTransId="{A68F28AF-4DAB-45E7-A24E-4FA0CC100D59}" sibTransId="{FEACB488-44F3-4844-9C94-CB7474E1476F}"/>
    <dgm:cxn modelId="{50EC2EEF-E022-4596-ABC3-74E07B723D5D}" type="presOf" srcId="{C2CA67A3-638E-48E4-8CBF-81C770620338}" destId="{3A679A8B-D2FB-45FF-A4B8-9C6E7028B52A}" srcOrd="0" destOrd="0" presId="urn:microsoft.com/office/officeart/2005/8/layout/radial6"/>
    <dgm:cxn modelId="{B6F56F9C-05E3-4A99-9CE7-39B5EC66422A}" type="presOf" srcId="{CF50B4E1-69C0-462C-BB4F-00B410E09F81}" destId="{ED4E8766-48B0-4A2E-97C0-09FBE9288ADF}" srcOrd="0" destOrd="0" presId="urn:microsoft.com/office/officeart/2005/8/layout/radial6"/>
    <dgm:cxn modelId="{DA523909-1B04-407D-9362-46DEC04382B4}" srcId="{43928244-88AE-443F-91B4-DD0F92BC195D}" destId="{D4AA0EE9-187B-4C9F-BE6C-C74CD682FEB8}" srcOrd="3" destOrd="0" parTransId="{56EDA25A-20C6-47A7-841C-7ECCDC4C6737}" sibTransId="{5F72C6DC-AE87-4D8D-BFC5-9A58705B786B}"/>
    <dgm:cxn modelId="{7AE5EAB3-E588-4A7B-AA9E-D21312A48DE0}" type="presOf" srcId="{43928244-88AE-443F-91B4-DD0F92BC195D}" destId="{E00B4969-BEC3-475A-9553-62A1CCB8D43E}" srcOrd="0" destOrd="0" presId="urn:microsoft.com/office/officeart/2005/8/layout/radial6"/>
    <dgm:cxn modelId="{DA894CBD-383E-4D42-9688-C05B4BF2CCBF}" type="presParOf" srcId="{7DA69657-7E74-4182-BAC3-53B45EE0850B}" destId="{E00B4969-BEC3-475A-9553-62A1CCB8D43E}" srcOrd="0" destOrd="0" presId="urn:microsoft.com/office/officeart/2005/8/layout/radial6"/>
    <dgm:cxn modelId="{85335435-C942-4AE2-A042-ECD6C6B19E9C}" type="presParOf" srcId="{7DA69657-7E74-4182-BAC3-53B45EE0850B}" destId="{571C080B-872C-4807-B4EB-0AE407A6513B}" srcOrd="1" destOrd="0" presId="urn:microsoft.com/office/officeart/2005/8/layout/radial6"/>
    <dgm:cxn modelId="{43FB2E46-ED4B-4460-82D6-F254BD237575}" type="presParOf" srcId="{7DA69657-7E74-4182-BAC3-53B45EE0850B}" destId="{3D0B5009-7C78-4896-B92A-5FF9BA68708A}" srcOrd="2" destOrd="0" presId="urn:microsoft.com/office/officeart/2005/8/layout/radial6"/>
    <dgm:cxn modelId="{B167E5B7-7AB7-4D1F-A83D-792ADC5EA0BD}" type="presParOf" srcId="{7DA69657-7E74-4182-BAC3-53B45EE0850B}" destId="{42FEA051-65FB-4924-8A86-C534B74DE95E}" srcOrd="3" destOrd="0" presId="urn:microsoft.com/office/officeart/2005/8/layout/radial6"/>
    <dgm:cxn modelId="{C3B4C31C-EB1A-4DE3-8AF9-977AEDE572DE}" type="presParOf" srcId="{7DA69657-7E74-4182-BAC3-53B45EE0850B}" destId="{F1317350-EA65-45B0-94E6-5DA34156976D}" srcOrd="4" destOrd="0" presId="urn:microsoft.com/office/officeart/2005/8/layout/radial6"/>
    <dgm:cxn modelId="{17E7F23D-CD15-41C3-BF08-1B2AADB21F14}" type="presParOf" srcId="{7DA69657-7E74-4182-BAC3-53B45EE0850B}" destId="{28D6DA99-D828-4B8B-B3EA-A934A61F18B0}" srcOrd="5" destOrd="0" presId="urn:microsoft.com/office/officeart/2005/8/layout/radial6"/>
    <dgm:cxn modelId="{C06CACF3-B103-4165-A7D5-5EF44185015A}" type="presParOf" srcId="{7DA69657-7E74-4182-BAC3-53B45EE0850B}" destId="{522F111B-1300-4C9E-9595-19D7A1915BB4}" srcOrd="6" destOrd="0" presId="urn:microsoft.com/office/officeart/2005/8/layout/radial6"/>
    <dgm:cxn modelId="{DDC3A0AB-0695-4AF7-9AA0-93080AD7BCF0}" type="presParOf" srcId="{7DA69657-7E74-4182-BAC3-53B45EE0850B}" destId="{6D72E62D-9CDE-4D89-831A-C6A911D06CE5}" srcOrd="7" destOrd="0" presId="urn:microsoft.com/office/officeart/2005/8/layout/radial6"/>
    <dgm:cxn modelId="{54BF3F03-E464-4984-941D-BD484BDCF871}" type="presParOf" srcId="{7DA69657-7E74-4182-BAC3-53B45EE0850B}" destId="{19610184-2085-4E80-B514-739A7424FF7E}" srcOrd="8" destOrd="0" presId="urn:microsoft.com/office/officeart/2005/8/layout/radial6"/>
    <dgm:cxn modelId="{0129A817-76A5-45DC-BBB3-6F2237EB6298}" type="presParOf" srcId="{7DA69657-7E74-4182-BAC3-53B45EE0850B}" destId="{3A679A8B-D2FB-45FF-A4B8-9C6E7028B52A}" srcOrd="9" destOrd="0" presId="urn:microsoft.com/office/officeart/2005/8/layout/radial6"/>
    <dgm:cxn modelId="{812FEFEB-B307-4489-BA24-51F9D3785154}" type="presParOf" srcId="{7DA69657-7E74-4182-BAC3-53B45EE0850B}" destId="{F98974B2-4C11-4B09-A4DA-82F08F5AFC89}" srcOrd="10" destOrd="0" presId="urn:microsoft.com/office/officeart/2005/8/layout/radial6"/>
    <dgm:cxn modelId="{E2CE18D7-4951-426D-81A2-18EF9721F562}" type="presParOf" srcId="{7DA69657-7E74-4182-BAC3-53B45EE0850B}" destId="{0F2133ED-B704-465F-8839-FE7F87E3B3C4}" srcOrd="11" destOrd="0" presId="urn:microsoft.com/office/officeart/2005/8/layout/radial6"/>
    <dgm:cxn modelId="{F30B058C-C31E-4092-8C81-4E0AF83B058C}" type="presParOf" srcId="{7DA69657-7E74-4182-BAC3-53B45EE0850B}" destId="{993BF7B5-F337-4A5D-8351-5F7A66B9ECC1}" srcOrd="12" destOrd="0" presId="urn:microsoft.com/office/officeart/2005/8/layout/radial6"/>
    <dgm:cxn modelId="{881DCDE7-C20E-4A42-8463-7EA0745FE540}" type="presParOf" srcId="{7DA69657-7E74-4182-BAC3-53B45EE0850B}" destId="{EABE972A-B88B-4119-BF6A-BE28D5C3D44C}" srcOrd="13" destOrd="0" presId="urn:microsoft.com/office/officeart/2005/8/layout/radial6"/>
    <dgm:cxn modelId="{B45EBAF5-7451-4B5A-A755-73628A189895}" type="presParOf" srcId="{7DA69657-7E74-4182-BAC3-53B45EE0850B}" destId="{1389AE5F-28A0-41FF-A293-8282E3F0D571}" srcOrd="14" destOrd="0" presId="urn:microsoft.com/office/officeart/2005/8/layout/radial6"/>
    <dgm:cxn modelId="{9003C991-8788-45C2-BAF5-C832F7774100}" type="presParOf" srcId="{7DA69657-7E74-4182-BAC3-53B45EE0850B}" destId="{ED4E8766-48B0-4A2E-97C0-09FBE9288ADF}" srcOrd="15" destOrd="0" presId="urn:microsoft.com/office/officeart/2005/8/layout/radial6"/>
    <dgm:cxn modelId="{BA81FAC4-02E1-47A1-82A4-45CDBE802E46}" type="presParOf" srcId="{7DA69657-7E74-4182-BAC3-53B45EE0850B}" destId="{CF1816D4-888E-41DD-8D62-9FD4A218F66E}" srcOrd="16" destOrd="0" presId="urn:microsoft.com/office/officeart/2005/8/layout/radial6"/>
    <dgm:cxn modelId="{1A976A1E-D278-4B50-8BE6-E0EB5D103BF9}" type="presParOf" srcId="{7DA69657-7E74-4182-BAC3-53B45EE0850B}" destId="{CDA2AA25-7E30-4DB7-8F4B-E173ACB13AA1}" srcOrd="17" destOrd="0" presId="urn:microsoft.com/office/officeart/2005/8/layout/radial6"/>
    <dgm:cxn modelId="{74B61CCC-F04D-4818-9101-DFCDB935D612}" type="presParOf" srcId="{7DA69657-7E74-4182-BAC3-53B45EE0850B}" destId="{0F7C833A-9861-4072-96D1-7B749F67314E}" srcOrd="18" destOrd="0" presId="urn:microsoft.com/office/officeart/2005/8/layout/radial6"/>
    <dgm:cxn modelId="{D78385A7-1D39-4476-9F99-C43FAA5907AA}" type="presParOf" srcId="{7DA69657-7E74-4182-BAC3-53B45EE0850B}" destId="{C9013EFD-5376-41C8-B9EA-30AF065DE9BA}" srcOrd="19" destOrd="0" presId="urn:microsoft.com/office/officeart/2005/8/layout/radial6"/>
    <dgm:cxn modelId="{FC007418-2C28-4E49-B726-F14206F11AEE}" type="presParOf" srcId="{7DA69657-7E74-4182-BAC3-53B45EE0850B}" destId="{62B29A98-51FB-46E0-B9B3-371B46BF8D5B}" srcOrd="20" destOrd="0" presId="urn:microsoft.com/office/officeart/2005/8/layout/radial6"/>
    <dgm:cxn modelId="{1BF32F65-C7F5-4FE0-9737-A5B3007F3F64}" type="presParOf" srcId="{7DA69657-7E74-4182-BAC3-53B45EE0850B}" destId="{32C6CE23-9698-48BE-9CC1-8C500FF30D67}" srcOrd="21" destOrd="0" presId="urn:microsoft.com/office/officeart/2005/8/layout/radial6"/>
    <dgm:cxn modelId="{8240FABA-44AE-41D8-B004-7DD7AE7C0686}" type="presParOf" srcId="{7DA69657-7E74-4182-BAC3-53B45EE0850B}" destId="{0398C8A8-305B-43FF-B062-B406F88F14EC}" srcOrd="22" destOrd="0" presId="urn:microsoft.com/office/officeart/2005/8/layout/radial6"/>
    <dgm:cxn modelId="{FE749CAC-EEB0-4DA2-BF02-0215E12FF653}" type="presParOf" srcId="{7DA69657-7E74-4182-BAC3-53B45EE0850B}" destId="{2A6CAEAD-9782-4A56-831F-0BAEBB55B899}" srcOrd="23" destOrd="0" presId="urn:microsoft.com/office/officeart/2005/8/layout/radial6"/>
    <dgm:cxn modelId="{72C63DE1-1278-41DF-A0AA-1BA8C4BADAC6}" type="presParOf" srcId="{7DA69657-7E74-4182-BAC3-53B45EE0850B}" destId="{8013A2D1-C7E6-4683-BB01-C21DC3E7552C}" srcOrd="24" destOrd="0" presId="urn:microsoft.com/office/officeart/2005/8/layout/radial6"/>
    <dgm:cxn modelId="{2C7308C8-C030-4C82-A80F-D06663B3DA38}" type="presParOf" srcId="{7DA69657-7E74-4182-BAC3-53B45EE0850B}" destId="{96753327-E577-422E-984A-31F2CADDD2CF}" srcOrd="25" destOrd="0" presId="urn:microsoft.com/office/officeart/2005/8/layout/radial6"/>
    <dgm:cxn modelId="{7B75CFA1-94FA-45FD-9580-86D00DCC92F1}" type="presParOf" srcId="{7DA69657-7E74-4182-BAC3-53B45EE0850B}" destId="{9FCD743B-2085-43CE-BCB7-2B975A3D3E3C}" srcOrd="26" destOrd="0" presId="urn:microsoft.com/office/officeart/2005/8/layout/radial6"/>
    <dgm:cxn modelId="{D365E699-8F5F-422C-8EA0-AEFA4FA2131B}" type="presParOf" srcId="{7DA69657-7E74-4182-BAC3-53B45EE0850B}" destId="{5C5A6BFB-3F74-4450-B6CD-5214AF1C4E8F}" srcOrd="27" destOrd="0" presId="urn:microsoft.com/office/officeart/2005/8/layout/radial6"/>
    <dgm:cxn modelId="{AF768DAA-0378-4173-95D6-2395E9FA19C7}" type="presParOf" srcId="{7DA69657-7E74-4182-BAC3-53B45EE0850B}" destId="{2FDBCF1F-57FB-4766-A60E-5725B5384049}" srcOrd="28" destOrd="0" presId="urn:microsoft.com/office/officeart/2005/8/layout/radial6"/>
    <dgm:cxn modelId="{E45AF87C-023C-4223-873D-AC4AEA69F378}" type="presParOf" srcId="{7DA69657-7E74-4182-BAC3-53B45EE0850B}" destId="{EB3C2392-68CA-49CD-B138-C5BF1AAFD183}" srcOrd="29" destOrd="0" presId="urn:microsoft.com/office/officeart/2005/8/layout/radial6"/>
    <dgm:cxn modelId="{6D39138A-158D-4CD9-BC48-3D7CF696C53B}" type="presParOf" srcId="{7DA69657-7E74-4182-BAC3-53B45EE0850B}" destId="{9CF32BF4-076F-4468-A075-F8898FEBF3F8}" srcOrd="30" destOrd="0" presId="urn:microsoft.com/office/officeart/2005/8/layout/radial6"/>
    <dgm:cxn modelId="{7DB7CE10-E5DE-4A4B-A762-229FADDDB0D2}" type="presParOf" srcId="{7DA69657-7E74-4182-BAC3-53B45EE0850B}" destId="{793A7812-4A51-4B81-9E8E-DA7810CF6055}" srcOrd="31" destOrd="0" presId="urn:microsoft.com/office/officeart/2005/8/layout/radial6"/>
    <dgm:cxn modelId="{C905A09C-B1D8-4BDF-B6F5-54C57AC5E954}" type="presParOf" srcId="{7DA69657-7E74-4182-BAC3-53B45EE0850B}" destId="{028EA6AA-5D5C-47B5-9603-A0CD018DDCA3}" srcOrd="32" destOrd="0" presId="urn:microsoft.com/office/officeart/2005/8/layout/radial6"/>
    <dgm:cxn modelId="{CD869F7A-ABD1-4891-9E6B-856EB919968E}" type="presParOf" srcId="{7DA69657-7E74-4182-BAC3-53B45EE0850B}" destId="{EA5E4EB4-3807-40C3-A382-74F0FF292C72}" srcOrd="33" destOrd="0" presId="urn:microsoft.com/office/officeart/2005/8/layout/radial6"/>
    <dgm:cxn modelId="{D0666431-771F-49F2-A7F6-F839EB7991D9}" type="presParOf" srcId="{7DA69657-7E74-4182-BAC3-53B45EE0850B}" destId="{DFF61A7A-EFA0-4E5F-8FFE-F26FA065EBF9}" srcOrd="34" destOrd="0" presId="urn:microsoft.com/office/officeart/2005/8/layout/radial6"/>
    <dgm:cxn modelId="{0CA52883-1670-44C0-AFD4-40551B21998F}" type="presParOf" srcId="{7DA69657-7E74-4182-BAC3-53B45EE0850B}" destId="{754E4E50-8A6D-4F06-9265-8B638F5A539D}" srcOrd="35" destOrd="0" presId="urn:microsoft.com/office/officeart/2005/8/layout/radial6"/>
    <dgm:cxn modelId="{04CF12B1-DA7A-4DC2-8828-0865CB703F2B}" type="presParOf" srcId="{7DA69657-7E74-4182-BAC3-53B45EE0850B}" destId="{AA36AB39-B8AE-4451-A432-299D561B60C4}" srcOrd="36" destOrd="0" presId="urn:microsoft.com/office/officeart/2005/8/layout/radial6"/>
    <dgm:cxn modelId="{9692ED23-50C1-4909-A854-D6ED5A8E964B}" type="presParOf" srcId="{7DA69657-7E74-4182-BAC3-53B45EE0850B}" destId="{4F809A02-5727-4569-B8F0-EA01C0551BC0}" srcOrd="37" destOrd="0" presId="urn:microsoft.com/office/officeart/2005/8/layout/radial6"/>
    <dgm:cxn modelId="{E064E986-9AF7-487C-860A-91B27CAD4B90}" type="presParOf" srcId="{7DA69657-7E74-4182-BAC3-53B45EE0850B}" destId="{BDDF5C94-4471-49FF-B4C1-E8E169A50485}" srcOrd="38" destOrd="0" presId="urn:microsoft.com/office/officeart/2005/8/layout/radial6"/>
    <dgm:cxn modelId="{2E8D9AAA-5623-4D70-B575-AEE6C21ECA40}" type="presParOf" srcId="{7DA69657-7E74-4182-BAC3-53B45EE0850B}" destId="{F5B66081-0E4D-4EE2-AE28-8F83CD8CF9EA}" srcOrd="39" destOrd="0" presId="urn:microsoft.com/office/officeart/2005/8/layout/radial6"/>
    <dgm:cxn modelId="{C10D9A5D-2C9F-4307-BA3F-02AC6DA948D0}" type="presParOf" srcId="{7DA69657-7E74-4182-BAC3-53B45EE0850B}" destId="{A43E5DE3-FA13-4192-83D7-51CB91FED207}" srcOrd="40" destOrd="0" presId="urn:microsoft.com/office/officeart/2005/8/layout/radial6"/>
    <dgm:cxn modelId="{3C939949-223B-44F5-A74F-B91AAA2E2817}" type="presParOf" srcId="{7DA69657-7E74-4182-BAC3-53B45EE0850B}" destId="{3D716C54-704B-4F65-AE05-70E980844CA0}" srcOrd="41" destOrd="0" presId="urn:microsoft.com/office/officeart/2005/8/layout/radial6"/>
    <dgm:cxn modelId="{C1CDFEC0-C093-465B-9473-4E1A153F2B1A}" type="presParOf" srcId="{7DA69657-7E74-4182-BAC3-53B45EE0850B}" destId="{62D13F30-E80B-4B0F-8325-306C6962A3C8}" srcOrd="42" destOrd="0" presId="urn:microsoft.com/office/officeart/2005/8/layout/radial6"/>
    <dgm:cxn modelId="{7DD0290D-7595-4745-AC51-2DA7AD8D7B43}" type="presParOf" srcId="{7DA69657-7E74-4182-BAC3-53B45EE0850B}" destId="{4DAB8F17-89B1-429F-B406-74E2584FCA69}" srcOrd="43" destOrd="0" presId="urn:microsoft.com/office/officeart/2005/8/layout/radial6"/>
    <dgm:cxn modelId="{633F10D7-86C2-4079-BC5C-BDF7F0D9EB9D}" type="presParOf" srcId="{7DA69657-7E74-4182-BAC3-53B45EE0850B}" destId="{91DBDFE1-1C90-4478-882B-0058B5FFFB0E}" srcOrd="44" destOrd="0" presId="urn:microsoft.com/office/officeart/2005/8/layout/radial6"/>
    <dgm:cxn modelId="{F33C681A-53F0-44D2-9754-F05E6F9EE183}" type="presParOf" srcId="{7DA69657-7E74-4182-BAC3-53B45EE0850B}" destId="{C47D360C-424F-44C7-AD27-7B18EF08D15C}" srcOrd="4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C751E-0C41-4E25-8BDF-9158913C92DB}"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de-DE"/>
        </a:p>
      </dgm:t>
    </dgm:pt>
    <dgm:pt modelId="{98DD9229-8C3D-4AD9-A9DC-4093D01D3705}">
      <dgm:prSet phldrT="[Text]"/>
      <dgm:spPr>
        <a:solidFill>
          <a:srgbClr val="008000"/>
        </a:solidFill>
      </dgm:spPr>
      <dgm:t>
        <a:bodyPr/>
        <a:lstStyle/>
        <a:p>
          <a:r>
            <a:rPr lang="de-DE" dirty="0" smtClean="0"/>
            <a:t>Demokratische Schulkultur</a:t>
          </a:r>
          <a:endParaRPr lang="de-DE" dirty="0"/>
        </a:p>
      </dgm:t>
    </dgm:pt>
    <dgm:pt modelId="{148D8697-24F7-46C9-B3B0-B52DC2F15492}" type="parTrans" cxnId="{7886CBC2-8827-4E3F-B2B7-5349F74AD555}">
      <dgm:prSet/>
      <dgm:spPr/>
      <dgm:t>
        <a:bodyPr/>
        <a:lstStyle/>
        <a:p>
          <a:endParaRPr lang="de-DE"/>
        </a:p>
      </dgm:t>
    </dgm:pt>
    <dgm:pt modelId="{D879352E-F99D-4978-A347-881900B3AB64}" type="sibTrans" cxnId="{7886CBC2-8827-4E3F-B2B7-5349F74AD555}">
      <dgm:prSet/>
      <dgm:spPr/>
      <dgm:t>
        <a:bodyPr/>
        <a:lstStyle/>
        <a:p>
          <a:endParaRPr lang="de-DE"/>
        </a:p>
      </dgm:t>
    </dgm:pt>
    <dgm:pt modelId="{BA2CE5A1-AD46-4775-8AAB-70911E11FAA2}">
      <dgm:prSet phldrT="[Text]"/>
      <dgm:spPr>
        <a:solidFill>
          <a:srgbClr val="008000"/>
        </a:solidFill>
      </dgm:spPr>
      <dgm:t>
        <a:bodyPr/>
        <a:lstStyle/>
        <a:p>
          <a:r>
            <a:rPr lang="de-DE" altLang="de-DE" dirty="0" smtClean="0">
              <a:cs typeface="Arial" charset="0"/>
            </a:rPr>
            <a:t>Anerkennung und </a:t>
          </a:r>
          <a:r>
            <a:rPr lang="de-DE" altLang="de-DE" b="1" dirty="0" smtClean="0">
              <a:cs typeface="Arial" charset="0"/>
            </a:rPr>
            <a:t>Wertschätzung </a:t>
          </a:r>
          <a:r>
            <a:rPr lang="de-DE" altLang="de-DE" b="0" dirty="0" smtClean="0">
              <a:cs typeface="Arial" charset="0"/>
            </a:rPr>
            <a:t>zeigen</a:t>
          </a:r>
          <a:endParaRPr lang="de-DE" b="0" dirty="0"/>
        </a:p>
      </dgm:t>
    </dgm:pt>
    <dgm:pt modelId="{CD57177E-F7E6-4FCD-A389-DFF1D1153CE7}" type="parTrans" cxnId="{7F42B726-3193-485E-A79B-6FEA45217A1E}">
      <dgm:prSet/>
      <dgm:spPr/>
      <dgm:t>
        <a:bodyPr/>
        <a:lstStyle/>
        <a:p>
          <a:endParaRPr lang="de-DE"/>
        </a:p>
      </dgm:t>
    </dgm:pt>
    <dgm:pt modelId="{351A9C75-F8E6-49FE-850D-0935E5C8DAF0}" type="sibTrans" cxnId="{7F42B726-3193-485E-A79B-6FEA45217A1E}">
      <dgm:prSet/>
      <dgm:spPr/>
      <dgm:t>
        <a:bodyPr/>
        <a:lstStyle/>
        <a:p>
          <a:endParaRPr lang="de-DE"/>
        </a:p>
      </dgm:t>
    </dgm:pt>
    <dgm:pt modelId="{BAF4A61B-F4B5-4B27-B8DD-974854B39D45}">
      <dgm:prSet phldrT="[Text]"/>
      <dgm:spPr>
        <a:solidFill>
          <a:srgbClr val="008000"/>
        </a:solidFill>
      </dgm:spPr>
      <dgm:t>
        <a:bodyPr/>
        <a:lstStyle/>
        <a:p>
          <a:r>
            <a:rPr lang="de-DE" b="1" dirty="0" smtClean="0"/>
            <a:t>Partizipation</a:t>
          </a:r>
          <a:r>
            <a:rPr lang="de-DE" dirty="0" smtClean="0"/>
            <a:t> in der Schulfamilie ermöglichen und fördern</a:t>
          </a:r>
          <a:endParaRPr lang="de-DE" dirty="0"/>
        </a:p>
      </dgm:t>
    </dgm:pt>
    <dgm:pt modelId="{C2A582C0-48A5-4031-A0F9-C248CF4B0A1C}" type="parTrans" cxnId="{04FE7AFC-CF03-4B9D-8935-FC87C88A50BE}">
      <dgm:prSet/>
      <dgm:spPr/>
      <dgm:t>
        <a:bodyPr/>
        <a:lstStyle/>
        <a:p>
          <a:endParaRPr lang="de-DE"/>
        </a:p>
      </dgm:t>
    </dgm:pt>
    <dgm:pt modelId="{05C91A94-468F-45A8-BBC7-18CACD676490}" type="sibTrans" cxnId="{04FE7AFC-CF03-4B9D-8935-FC87C88A50BE}">
      <dgm:prSet/>
      <dgm:spPr/>
      <dgm:t>
        <a:bodyPr/>
        <a:lstStyle/>
        <a:p>
          <a:endParaRPr lang="de-DE"/>
        </a:p>
      </dgm:t>
    </dgm:pt>
    <dgm:pt modelId="{5EB83597-7274-43D7-8203-5F9A0B0C6211}">
      <dgm:prSet phldrT="[Text]"/>
      <dgm:spPr>
        <a:solidFill>
          <a:srgbClr val="008000"/>
        </a:solidFill>
      </dgm:spPr>
      <dgm:t>
        <a:bodyPr/>
        <a:lstStyle/>
        <a:p>
          <a:r>
            <a:rPr lang="de-DE" altLang="de-DE" dirty="0" smtClean="0">
              <a:cs typeface="Arial" charset="0"/>
            </a:rPr>
            <a:t>Strategien zur </a:t>
          </a:r>
          <a:r>
            <a:rPr lang="de-DE" altLang="de-DE" b="1" dirty="0" smtClean="0">
              <a:cs typeface="Arial" charset="0"/>
            </a:rPr>
            <a:t>Selbstreflexion </a:t>
          </a:r>
          <a:r>
            <a:rPr lang="de-DE" altLang="de-DE" dirty="0" smtClean="0">
              <a:cs typeface="Arial" charset="0"/>
            </a:rPr>
            <a:t>für </a:t>
          </a:r>
          <a:r>
            <a:rPr lang="de-DE" altLang="de-DE" dirty="0" err="1" smtClean="0">
              <a:cs typeface="Arial" charset="0"/>
            </a:rPr>
            <a:t>SuS</a:t>
          </a:r>
          <a:r>
            <a:rPr lang="de-DE" altLang="de-DE" dirty="0" smtClean="0">
              <a:cs typeface="Arial" charset="0"/>
            </a:rPr>
            <a:t> und Lehrkräfte einüben</a:t>
          </a:r>
          <a:endParaRPr lang="de-DE" dirty="0"/>
        </a:p>
      </dgm:t>
    </dgm:pt>
    <dgm:pt modelId="{9437707C-66BC-4157-830F-776266FCB809}" type="parTrans" cxnId="{2EFFBCF2-E214-467B-BA3E-8B52FAA688D0}">
      <dgm:prSet/>
      <dgm:spPr/>
      <dgm:t>
        <a:bodyPr/>
        <a:lstStyle/>
        <a:p>
          <a:endParaRPr lang="de-DE"/>
        </a:p>
      </dgm:t>
    </dgm:pt>
    <dgm:pt modelId="{1443811C-ED5E-419D-A24D-7438A6AE9538}" type="sibTrans" cxnId="{2EFFBCF2-E214-467B-BA3E-8B52FAA688D0}">
      <dgm:prSet/>
      <dgm:spPr/>
      <dgm:t>
        <a:bodyPr/>
        <a:lstStyle/>
        <a:p>
          <a:endParaRPr lang="de-DE"/>
        </a:p>
      </dgm:t>
    </dgm:pt>
    <dgm:pt modelId="{F1332137-77FD-4CA2-AF75-038872C9888A}">
      <dgm:prSet phldrT="[Text]"/>
      <dgm:spPr>
        <a:solidFill>
          <a:srgbClr val="008000"/>
        </a:solidFill>
      </dgm:spPr>
      <dgm:t>
        <a:bodyPr/>
        <a:lstStyle/>
        <a:p>
          <a:r>
            <a:rPr lang="de-DE" altLang="de-DE" dirty="0" smtClean="0">
              <a:cs typeface="Arial" charset="0"/>
            </a:rPr>
            <a:t>Wechselseitige </a:t>
          </a:r>
          <a:r>
            <a:rPr lang="de-DE" altLang="de-DE" b="1" dirty="0" smtClean="0">
              <a:cs typeface="Arial" charset="0"/>
            </a:rPr>
            <a:t>Feedbackkultur </a:t>
          </a:r>
          <a:r>
            <a:rPr lang="de-DE" altLang="de-DE" b="0" dirty="0" smtClean="0">
              <a:cs typeface="Arial" charset="0"/>
            </a:rPr>
            <a:t>etablieren</a:t>
          </a:r>
          <a:endParaRPr lang="de-DE" b="0" dirty="0"/>
        </a:p>
      </dgm:t>
    </dgm:pt>
    <dgm:pt modelId="{6D17D559-3DEF-4ACE-AFAA-C01870BBC40C}" type="parTrans" cxnId="{924369FA-0EA2-4D88-98D4-EBA9765F1898}">
      <dgm:prSet/>
      <dgm:spPr/>
      <dgm:t>
        <a:bodyPr/>
        <a:lstStyle/>
        <a:p>
          <a:endParaRPr lang="de-DE"/>
        </a:p>
      </dgm:t>
    </dgm:pt>
    <dgm:pt modelId="{12BB9E78-EEF7-4B0A-87D5-C91945417567}" type="sibTrans" cxnId="{924369FA-0EA2-4D88-98D4-EBA9765F1898}">
      <dgm:prSet/>
      <dgm:spPr/>
      <dgm:t>
        <a:bodyPr/>
        <a:lstStyle/>
        <a:p>
          <a:endParaRPr lang="de-DE"/>
        </a:p>
      </dgm:t>
    </dgm:pt>
    <dgm:pt modelId="{10F877C3-40D2-4688-8428-95E4FDDE8BD3}">
      <dgm:prSet/>
      <dgm:spPr>
        <a:solidFill>
          <a:srgbClr val="008000"/>
        </a:solidFill>
      </dgm:spPr>
      <dgm:t>
        <a:bodyPr/>
        <a:lstStyle/>
        <a:p>
          <a:r>
            <a:rPr lang="de-DE" altLang="de-DE" dirty="0" smtClean="0">
              <a:cs typeface="Arial" charset="0"/>
            </a:rPr>
            <a:t>Klima von </a:t>
          </a:r>
          <a:r>
            <a:rPr lang="de-DE" altLang="de-DE" b="1" dirty="0" smtClean="0">
              <a:cs typeface="Arial" charset="0"/>
            </a:rPr>
            <a:t>Respekt</a:t>
          </a:r>
          <a:r>
            <a:rPr lang="de-DE" altLang="de-DE" dirty="0" smtClean="0">
              <a:cs typeface="Arial" charset="0"/>
            </a:rPr>
            <a:t>, Toleranz, Rücksicht, Unterstützung verwirklichen </a:t>
          </a:r>
          <a:endParaRPr lang="de-DE" altLang="de-DE" dirty="0">
            <a:cs typeface="Arial" charset="0"/>
          </a:endParaRPr>
        </a:p>
      </dgm:t>
    </dgm:pt>
    <dgm:pt modelId="{438253D9-DF5C-4B1F-8596-DE6FE17A7CDB}" type="parTrans" cxnId="{F20DFF19-11F9-4610-BECB-E253624C0014}">
      <dgm:prSet/>
      <dgm:spPr/>
      <dgm:t>
        <a:bodyPr/>
        <a:lstStyle/>
        <a:p>
          <a:endParaRPr lang="de-DE"/>
        </a:p>
      </dgm:t>
    </dgm:pt>
    <dgm:pt modelId="{9B017C9A-0159-44EA-A530-BE55D7A6A7ED}" type="sibTrans" cxnId="{F20DFF19-11F9-4610-BECB-E253624C0014}">
      <dgm:prSet/>
      <dgm:spPr/>
      <dgm:t>
        <a:bodyPr/>
        <a:lstStyle/>
        <a:p>
          <a:endParaRPr lang="de-DE"/>
        </a:p>
      </dgm:t>
    </dgm:pt>
    <dgm:pt modelId="{48DE0585-9B90-45E6-812A-0EEAB9A5F3A1}">
      <dgm:prSet/>
      <dgm:spPr>
        <a:solidFill>
          <a:srgbClr val="008000"/>
        </a:solidFill>
      </dgm:spPr>
      <dgm:t>
        <a:bodyPr/>
        <a:lstStyle/>
        <a:p>
          <a:r>
            <a:rPr lang="de-DE" altLang="de-DE" dirty="0" smtClean="0">
              <a:cs typeface="Arial" charset="0"/>
            </a:rPr>
            <a:t>Demokratische </a:t>
          </a:r>
          <a:r>
            <a:rPr lang="de-DE" altLang="de-DE" b="1" dirty="0" smtClean="0">
              <a:cs typeface="Arial" charset="0"/>
            </a:rPr>
            <a:t>Konfliktlösungs-strategien </a:t>
          </a:r>
          <a:r>
            <a:rPr lang="de-DE" altLang="de-DE" b="0" dirty="0" smtClean="0">
              <a:cs typeface="Arial" charset="0"/>
            </a:rPr>
            <a:t>anwenden</a:t>
          </a:r>
          <a:endParaRPr lang="de-DE" b="0" dirty="0"/>
        </a:p>
      </dgm:t>
    </dgm:pt>
    <dgm:pt modelId="{1809BEE9-DC1D-4C8A-9659-367211EF96BE}" type="parTrans" cxnId="{BBAC6715-CCDF-4A08-918A-CE9BC148E8ED}">
      <dgm:prSet/>
      <dgm:spPr/>
      <dgm:t>
        <a:bodyPr/>
        <a:lstStyle/>
        <a:p>
          <a:endParaRPr lang="de-DE"/>
        </a:p>
      </dgm:t>
    </dgm:pt>
    <dgm:pt modelId="{B5E85D16-6737-46A8-94F8-C4BEB2BBEAC2}" type="sibTrans" cxnId="{BBAC6715-CCDF-4A08-918A-CE9BC148E8ED}">
      <dgm:prSet/>
      <dgm:spPr/>
      <dgm:t>
        <a:bodyPr/>
        <a:lstStyle/>
        <a:p>
          <a:endParaRPr lang="de-DE"/>
        </a:p>
      </dgm:t>
    </dgm:pt>
    <dgm:pt modelId="{3CF9B279-EED9-4F31-B4AB-6805AB1CB3A4}" type="pres">
      <dgm:prSet presAssocID="{80DC751E-0C41-4E25-8BDF-9158913C92DB}" presName="Name0" presStyleCnt="0">
        <dgm:presLayoutVars>
          <dgm:chMax val="1"/>
          <dgm:dir/>
          <dgm:animLvl val="ctr"/>
          <dgm:resizeHandles val="exact"/>
        </dgm:presLayoutVars>
      </dgm:prSet>
      <dgm:spPr/>
      <dgm:t>
        <a:bodyPr/>
        <a:lstStyle/>
        <a:p>
          <a:endParaRPr lang="de-DE"/>
        </a:p>
      </dgm:t>
    </dgm:pt>
    <dgm:pt modelId="{B29CF8EA-127F-43DA-A85E-F5509705ABB1}" type="pres">
      <dgm:prSet presAssocID="{98DD9229-8C3D-4AD9-A9DC-4093D01D3705}" presName="centerShape" presStyleLbl="node0" presStyleIdx="0" presStyleCnt="1" custLinFactNeighborX="432"/>
      <dgm:spPr/>
      <dgm:t>
        <a:bodyPr/>
        <a:lstStyle/>
        <a:p>
          <a:endParaRPr lang="de-DE"/>
        </a:p>
      </dgm:t>
    </dgm:pt>
    <dgm:pt modelId="{F1C58729-90B2-4864-9474-9C8496A55983}" type="pres">
      <dgm:prSet presAssocID="{BA2CE5A1-AD46-4775-8AAB-70911E11FAA2}" presName="node" presStyleLbl="node1" presStyleIdx="0" presStyleCnt="6">
        <dgm:presLayoutVars>
          <dgm:bulletEnabled val="1"/>
        </dgm:presLayoutVars>
      </dgm:prSet>
      <dgm:spPr/>
      <dgm:t>
        <a:bodyPr/>
        <a:lstStyle/>
        <a:p>
          <a:endParaRPr lang="de-DE"/>
        </a:p>
      </dgm:t>
    </dgm:pt>
    <dgm:pt modelId="{0EAF3A34-CF39-44F1-81C5-3B39CE434F58}" type="pres">
      <dgm:prSet presAssocID="{BA2CE5A1-AD46-4775-8AAB-70911E11FAA2}" presName="dummy" presStyleCnt="0"/>
      <dgm:spPr/>
    </dgm:pt>
    <dgm:pt modelId="{2C1557E6-8948-48E3-BAC2-E384CA58921F}" type="pres">
      <dgm:prSet presAssocID="{351A9C75-F8E6-49FE-850D-0935E5C8DAF0}" presName="sibTrans" presStyleLbl="sibTrans2D1" presStyleIdx="0" presStyleCnt="6"/>
      <dgm:spPr/>
      <dgm:t>
        <a:bodyPr/>
        <a:lstStyle/>
        <a:p>
          <a:endParaRPr lang="de-DE"/>
        </a:p>
      </dgm:t>
    </dgm:pt>
    <dgm:pt modelId="{2A839FCB-15F3-473D-90FD-C20AE8CB4EE7}" type="pres">
      <dgm:prSet presAssocID="{10F877C3-40D2-4688-8428-95E4FDDE8BD3}" presName="node" presStyleLbl="node1" presStyleIdx="1" presStyleCnt="6">
        <dgm:presLayoutVars>
          <dgm:bulletEnabled val="1"/>
        </dgm:presLayoutVars>
      </dgm:prSet>
      <dgm:spPr/>
      <dgm:t>
        <a:bodyPr/>
        <a:lstStyle/>
        <a:p>
          <a:endParaRPr lang="de-DE"/>
        </a:p>
      </dgm:t>
    </dgm:pt>
    <dgm:pt modelId="{82A87B58-6E3B-4742-81ED-022A4D22074C}" type="pres">
      <dgm:prSet presAssocID="{10F877C3-40D2-4688-8428-95E4FDDE8BD3}" presName="dummy" presStyleCnt="0"/>
      <dgm:spPr/>
    </dgm:pt>
    <dgm:pt modelId="{BEE1D0CE-9ED1-4655-818B-FEB63FD56CAD}" type="pres">
      <dgm:prSet presAssocID="{9B017C9A-0159-44EA-A530-BE55D7A6A7ED}" presName="sibTrans" presStyleLbl="sibTrans2D1" presStyleIdx="1" presStyleCnt="6"/>
      <dgm:spPr/>
      <dgm:t>
        <a:bodyPr/>
        <a:lstStyle/>
        <a:p>
          <a:endParaRPr lang="de-DE"/>
        </a:p>
      </dgm:t>
    </dgm:pt>
    <dgm:pt modelId="{F10DB54D-5E98-4F92-8A17-A36EE9DAB160}" type="pres">
      <dgm:prSet presAssocID="{BAF4A61B-F4B5-4B27-B8DD-974854B39D45}" presName="node" presStyleLbl="node1" presStyleIdx="2" presStyleCnt="6">
        <dgm:presLayoutVars>
          <dgm:bulletEnabled val="1"/>
        </dgm:presLayoutVars>
      </dgm:prSet>
      <dgm:spPr/>
      <dgm:t>
        <a:bodyPr/>
        <a:lstStyle/>
        <a:p>
          <a:endParaRPr lang="de-DE"/>
        </a:p>
      </dgm:t>
    </dgm:pt>
    <dgm:pt modelId="{FD125767-ABBD-4249-B807-20AE8804BCA8}" type="pres">
      <dgm:prSet presAssocID="{BAF4A61B-F4B5-4B27-B8DD-974854B39D45}" presName="dummy" presStyleCnt="0"/>
      <dgm:spPr/>
    </dgm:pt>
    <dgm:pt modelId="{5F7C03EB-229E-48EE-929A-378AF374A600}" type="pres">
      <dgm:prSet presAssocID="{05C91A94-468F-45A8-BBC7-18CACD676490}" presName="sibTrans" presStyleLbl="sibTrans2D1" presStyleIdx="2" presStyleCnt="6"/>
      <dgm:spPr/>
      <dgm:t>
        <a:bodyPr/>
        <a:lstStyle/>
        <a:p>
          <a:endParaRPr lang="de-DE"/>
        </a:p>
      </dgm:t>
    </dgm:pt>
    <dgm:pt modelId="{A8877FB6-2C60-4681-A130-6A2D1170910B}" type="pres">
      <dgm:prSet presAssocID="{5EB83597-7274-43D7-8203-5F9A0B0C6211}" presName="node" presStyleLbl="node1" presStyleIdx="3" presStyleCnt="6">
        <dgm:presLayoutVars>
          <dgm:bulletEnabled val="1"/>
        </dgm:presLayoutVars>
      </dgm:prSet>
      <dgm:spPr/>
      <dgm:t>
        <a:bodyPr/>
        <a:lstStyle/>
        <a:p>
          <a:endParaRPr lang="de-DE"/>
        </a:p>
      </dgm:t>
    </dgm:pt>
    <dgm:pt modelId="{B72FADC1-D694-40B1-AE68-9A15A538C2B8}" type="pres">
      <dgm:prSet presAssocID="{5EB83597-7274-43D7-8203-5F9A0B0C6211}" presName="dummy" presStyleCnt="0"/>
      <dgm:spPr/>
    </dgm:pt>
    <dgm:pt modelId="{E39578D9-9133-4E26-BFDD-F1924312DAEC}" type="pres">
      <dgm:prSet presAssocID="{1443811C-ED5E-419D-A24D-7438A6AE9538}" presName="sibTrans" presStyleLbl="sibTrans2D1" presStyleIdx="3" presStyleCnt="6"/>
      <dgm:spPr/>
      <dgm:t>
        <a:bodyPr/>
        <a:lstStyle/>
        <a:p>
          <a:endParaRPr lang="de-DE"/>
        </a:p>
      </dgm:t>
    </dgm:pt>
    <dgm:pt modelId="{8556E374-5A26-4AF8-B94B-1C3E2796F69A}" type="pres">
      <dgm:prSet presAssocID="{F1332137-77FD-4CA2-AF75-038872C9888A}" presName="node" presStyleLbl="node1" presStyleIdx="4" presStyleCnt="6">
        <dgm:presLayoutVars>
          <dgm:bulletEnabled val="1"/>
        </dgm:presLayoutVars>
      </dgm:prSet>
      <dgm:spPr/>
      <dgm:t>
        <a:bodyPr/>
        <a:lstStyle/>
        <a:p>
          <a:endParaRPr lang="de-DE"/>
        </a:p>
      </dgm:t>
    </dgm:pt>
    <dgm:pt modelId="{1C323F77-5534-40D4-B5FE-15856BB49A00}" type="pres">
      <dgm:prSet presAssocID="{F1332137-77FD-4CA2-AF75-038872C9888A}" presName="dummy" presStyleCnt="0"/>
      <dgm:spPr/>
    </dgm:pt>
    <dgm:pt modelId="{C9FA22B4-B7E5-46A8-8B2C-E0D7B44FF1A9}" type="pres">
      <dgm:prSet presAssocID="{12BB9E78-EEF7-4B0A-87D5-C91945417567}" presName="sibTrans" presStyleLbl="sibTrans2D1" presStyleIdx="4" presStyleCnt="6"/>
      <dgm:spPr/>
      <dgm:t>
        <a:bodyPr/>
        <a:lstStyle/>
        <a:p>
          <a:endParaRPr lang="de-DE"/>
        </a:p>
      </dgm:t>
    </dgm:pt>
    <dgm:pt modelId="{1B53AB57-2297-40EC-86B4-4A323A442C82}" type="pres">
      <dgm:prSet presAssocID="{48DE0585-9B90-45E6-812A-0EEAB9A5F3A1}" presName="node" presStyleLbl="node1" presStyleIdx="5" presStyleCnt="6">
        <dgm:presLayoutVars>
          <dgm:bulletEnabled val="1"/>
        </dgm:presLayoutVars>
      </dgm:prSet>
      <dgm:spPr/>
      <dgm:t>
        <a:bodyPr/>
        <a:lstStyle/>
        <a:p>
          <a:endParaRPr lang="de-DE"/>
        </a:p>
      </dgm:t>
    </dgm:pt>
    <dgm:pt modelId="{68917AC9-B315-44B3-A9E8-6C5EA03E585F}" type="pres">
      <dgm:prSet presAssocID="{48DE0585-9B90-45E6-812A-0EEAB9A5F3A1}" presName="dummy" presStyleCnt="0"/>
      <dgm:spPr/>
    </dgm:pt>
    <dgm:pt modelId="{B6DAA1F4-2616-49E5-90DD-1E5A5E02A4A8}" type="pres">
      <dgm:prSet presAssocID="{B5E85D16-6737-46A8-94F8-C4BEB2BBEAC2}" presName="sibTrans" presStyleLbl="sibTrans2D1" presStyleIdx="5" presStyleCnt="6"/>
      <dgm:spPr/>
      <dgm:t>
        <a:bodyPr/>
        <a:lstStyle/>
        <a:p>
          <a:endParaRPr lang="de-DE"/>
        </a:p>
      </dgm:t>
    </dgm:pt>
  </dgm:ptLst>
  <dgm:cxnLst>
    <dgm:cxn modelId="{924369FA-0EA2-4D88-98D4-EBA9765F1898}" srcId="{98DD9229-8C3D-4AD9-A9DC-4093D01D3705}" destId="{F1332137-77FD-4CA2-AF75-038872C9888A}" srcOrd="4" destOrd="0" parTransId="{6D17D559-3DEF-4ACE-AFAA-C01870BBC40C}" sibTransId="{12BB9E78-EEF7-4B0A-87D5-C91945417567}"/>
    <dgm:cxn modelId="{2EFFBCF2-E214-467B-BA3E-8B52FAA688D0}" srcId="{98DD9229-8C3D-4AD9-A9DC-4093D01D3705}" destId="{5EB83597-7274-43D7-8203-5F9A0B0C6211}" srcOrd="3" destOrd="0" parTransId="{9437707C-66BC-4157-830F-776266FCB809}" sibTransId="{1443811C-ED5E-419D-A24D-7438A6AE9538}"/>
    <dgm:cxn modelId="{04FE7AFC-CF03-4B9D-8935-FC87C88A50BE}" srcId="{98DD9229-8C3D-4AD9-A9DC-4093D01D3705}" destId="{BAF4A61B-F4B5-4B27-B8DD-974854B39D45}" srcOrd="2" destOrd="0" parTransId="{C2A582C0-48A5-4031-A0F9-C248CF4B0A1C}" sibTransId="{05C91A94-468F-45A8-BBC7-18CACD676490}"/>
    <dgm:cxn modelId="{2CA933A9-4966-4D7A-BDFA-6DDDDB86CB72}" type="presOf" srcId="{B5E85D16-6737-46A8-94F8-C4BEB2BBEAC2}" destId="{B6DAA1F4-2616-49E5-90DD-1E5A5E02A4A8}" srcOrd="0" destOrd="0" presId="urn:microsoft.com/office/officeart/2005/8/layout/radial6"/>
    <dgm:cxn modelId="{C584A2AC-49B9-4B49-9327-60643A6CB1B4}" type="presOf" srcId="{10F877C3-40D2-4688-8428-95E4FDDE8BD3}" destId="{2A839FCB-15F3-473D-90FD-C20AE8CB4EE7}" srcOrd="0" destOrd="0" presId="urn:microsoft.com/office/officeart/2005/8/layout/radial6"/>
    <dgm:cxn modelId="{1F9E2E0D-D01F-4941-85BD-ABDC50A616B6}" type="presOf" srcId="{BA2CE5A1-AD46-4775-8AAB-70911E11FAA2}" destId="{F1C58729-90B2-4864-9474-9C8496A55983}" srcOrd="0" destOrd="0" presId="urn:microsoft.com/office/officeart/2005/8/layout/radial6"/>
    <dgm:cxn modelId="{7CCC21CE-FC70-4057-9931-7502E070E8DA}" type="presOf" srcId="{98DD9229-8C3D-4AD9-A9DC-4093D01D3705}" destId="{B29CF8EA-127F-43DA-A85E-F5509705ABB1}" srcOrd="0" destOrd="0" presId="urn:microsoft.com/office/officeart/2005/8/layout/radial6"/>
    <dgm:cxn modelId="{7886CBC2-8827-4E3F-B2B7-5349F74AD555}" srcId="{80DC751E-0C41-4E25-8BDF-9158913C92DB}" destId="{98DD9229-8C3D-4AD9-A9DC-4093D01D3705}" srcOrd="0" destOrd="0" parTransId="{148D8697-24F7-46C9-B3B0-B52DC2F15492}" sibTransId="{D879352E-F99D-4978-A347-881900B3AB64}"/>
    <dgm:cxn modelId="{8A75A7D0-5E0F-40FF-A81C-3C967B52085B}" type="presOf" srcId="{12BB9E78-EEF7-4B0A-87D5-C91945417567}" destId="{C9FA22B4-B7E5-46A8-8B2C-E0D7B44FF1A9}" srcOrd="0" destOrd="0" presId="urn:microsoft.com/office/officeart/2005/8/layout/radial6"/>
    <dgm:cxn modelId="{161F016F-2E0E-4AED-ABF2-43333248F83E}" type="presOf" srcId="{48DE0585-9B90-45E6-812A-0EEAB9A5F3A1}" destId="{1B53AB57-2297-40EC-86B4-4A323A442C82}" srcOrd="0" destOrd="0" presId="urn:microsoft.com/office/officeart/2005/8/layout/radial6"/>
    <dgm:cxn modelId="{152E9327-B864-4989-88F1-114E4D4A40EC}" type="presOf" srcId="{1443811C-ED5E-419D-A24D-7438A6AE9538}" destId="{E39578D9-9133-4E26-BFDD-F1924312DAEC}" srcOrd="0" destOrd="0" presId="urn:microsoft.com/office/officeart/2005/8/layout/radial6"/>
    <dgm:cxn modelId="{285073FB-E5E9-44C4-8F89-E1B9228BCDF6}" type="presOf" srcId="{351A9C75-F8E6-49FE-850D-0935E5C8DAF0}" destId="{2C1557E6-8948-48E3-BAC2-E384CA58921F}" srcOrd="0" destOrd="0" presId="urn:microsoft.com/office/officeart/2005/8/layout/radial6"/>
    <dgm:cxn modelId="{DBD09727-2EA1-4DD9-A256-E40A7367A6DF}" type="presOf" srcId="{BAF4A61B-F4B5-4B27-B8DD-974854B39D45}" destId="{F10DB54D-5E98-4F92-8A17-A36EE9DAB160}" srcOrd="0" destOrd="0" presId="urn:microsoft.com/office/officeart/2005/8/layout/radial6"/>
    <dgm:cxn modelId="{F8E85354-87E2-4A69-B45E-8FB94E0C26FD}" type="presOf" srcId="{80DC751E-0C41-4E25-8BDF-9158913C92DB}" destId="{3CF9B279-EED9-4F31-B4AB-6805AB1CB3A4}" srcOrd="0" destOrd="0" presId="urn:microsoft.com/office/officeart/2005/8/layout/radial6"/>
    <dgm:cxn modelId="{EF62B30C-A3B8-42CC-83F7-963DDC997F20}" type="presOf" srcId="{F1332137-77FD-4CA2-AF75-038872C9888A}" destId="{8556E374-5A26-4AF8-B94B-1C3E2796F69A}" srcOrd="0" destOrd="0" presId="urn:microsoft.com/office/officeart/2005/8/layout/radial6"/>
    <dgm:cxn modelId="{27A32C79-0E5F-4179-9121-9FA6838F187A}" type="presOf" srcId="{05C91A94-468F-45A8-BBC7-18CACD676490}" destId="{5F7C03EB-229E-48EE-929A-378AF374A600}" srcOrd="0" destOrd="0" presId="urn:microsoft.com/office/officeart/2005/8/layout/radial6"/>
    <dgm:cxn modelId="{179706E2-C2DB-4A38-B087-6BDD71861678}" type="presOf" srcId="{9B017C9A-0159-44EA-A530-BE55D7A6A7ED}" destId="{BEE1D0CE-9ED1-4655-818B-FEB63FD56CAD}" srcOrd="0" destOrd="0" presId="urn:microsoft.com/office/officeart/2005/8/layout/radial6"/>
    <dgm:cxn modelId="{102816AF-5440-4DCF-BCAA-85A48FA522AC}" type="presOf" srcId="{5EB83597-7274-43D7-8203-5F9A0B0C6211}" destId="{A8877FB6-2C60-4681-A130-6A2D1170910B}" srcOrd="0" destOrd="0" presId="urn:microsoft.com/office/officeart/2005/8/layout/radial6"/>
    <dgm:cxn modelId="{7F42B726-3193-485E-A79B-6FEA45217A1E}" srcId="{98DD9229-8C3D-4AD9-A9DC-4093D01D3705}" destId="{BA2CE5A1-AD46-4775-8AAB-70911E11FAA2}" srcOrd="0" destOrd="0" parTransId="{CD57177E-F7E6-4FCD-A389-DFF1D1153CE7}" sibTransId="{351A9C75-F8E6-49FE-850D-0935E5C8DAF0}"/>
    <dgm:cxn modelId="{F20DFF19-11F9-4610-BECB-E253624C0014}" srcId="{98DD9229-8C3D-4AD9-A9DC-4093D01D3705}" destId="{10F877C3-40D2-4688-8428-95E4FDDE8BD3}" srcOrd="1" destOrd="0" parTransId="{438253D9-DF5C-4B1F-8596-DE6FE17A7CDB}" sibTransId="{9B017C9A-0159-44EA-A530-BE55D7A6A7ED}"/>
    <dgm:cxn modelId="{BBAC6715-CCDF-4A08-918A-CE9BC148E8ED}" srcId="{98DD9229-8C3D-4AD9-A9DC-4093D01D3705}" destId="{48DE0585-9B90-45E6-812A-0EEAB9A5F3A1}" srcOrd="5" destOrd="0" parTransId="{1809BEE9-DC1D-4C8A-9659-367211EF96BE}" sibTransId="{B5E85D16-6737-46A8-94F8-C4BEB2BBEAC2}"/>
    <dgm:cxn modelId="{FC8479D1-6E7D-4D70-A271-A1F432BBEDE1}" type="presParOf" srcId="{3CF9B279-EED9-4F31-B4AB-6805AB1CB3A4}" destId="{B29CF8EA-127F-43DA-A85E-F5509705ABB1}" srcOrd="0" destOrd="0" presId="urn:microsoft.com/office/officeart/2005/8/layout/radial6"/>
    <dgm:cxn modelId="{9D6685CD-7591-4A5C-94D3-6D46FAD3C261}" type="presParOf" srcId="{3CF9B279-EED9-4F31-B4AB-6805AB1CB3A4}" destId="{F1C58729-90B2-4864-9474-9C8496A55983}" srcOrd="1" destOrd="0" presId="urn:microsoft.com/office/officeart/2005/8/layout/radial6"/>
    <dgm:cxn modelId="{F34A4F94-AB70-4851-9879-BE7EC29BA705}" type="presParOf" srcId="{3CF9B279-EED9-4F31-B4AB-6805AB1CB3A4}" destId="{0EAF3A34-CF39-44F1-81C5-3B39CE434F58}" srcOrd="2" destOrd="0" presId="urn:microsoft.com/office/officeart/2005/8/layout/radial6"/>
    <dgm:cxn modelId="{2F8CBC33-1D73-4F15-8174-69C918D769A2}" type="presParOf" srcId="{3CF9B279-EED9-4F31-B4AB-6805AB1CB3A4}" destId="{2C1557E6-8948-48E3-BAC2-E384CA58921F}" srcOrd="3" destOrd="0" presId="urn:microsoft.com/office/officeart/2005/8/layout/radial6"/>
    <dgm:cxn modelId="{F3D65169-F70B-4391-A6A0-BE2E268F3940}" type="presParOf" srcId="{3CF9B279-EED9-4F31-B4AB-6805AB1CB3A4}" destId="{2A839FCB-15F3-473D-90FD-C20AE8CB4EE7}" srcOrd="4" destOrd="0" presId="urn:microsoft.com/office/officeart/2005/8/layout/radial6"/>
    <dgm:cxn modelId="{7F0DC72B-0C1C-479A-BB8D-5F318B294C6A}" type="presParOf" srcId="{3CF9B279-EED9-4F31-B4AB-6805AB1CB3A4}" destId="{82A87B58-6E3B-4742-81ED-022A4D22074C}" srcOrd="5" destOrd="0" presId="urn:microsoft.com/office/officeart/2005/8/layout/radial6"/>
    <dgm:cxn modelId="{BAD52968-DBDD-4499-99E1-21F26E3F5DFF}" type="presParOf" srcId="{3CF9B279-EED9-4F31-B4AB-6805AB1CB3A4}" destId="{BEE1D0CE-9ED1-4655-818B-FEB63FD56CAD}" srcOrd="6" destOrd="0" presId="urn:microsoft.com/office/officeart/2005/8/layout/radial6"/>
    <dgm:cxn modelId="{574B9E65-353E-4FA5-AADB-F4C07DC373D8}" type="presParOf" srcId="{3CF9B279-EED9-4F31-B4AB-6805AB1CB3A4}" destId="{F10DB54D-5E98-4F92-8A17-A36EE9DAB160}" srcOrd="7" destOrd="0" presId="urn:microsoft.com/office/officeart/2005/8/layout/radial6"/>
    <dgm:cxn modelId="{1C607529-6A5C-4C0B-BF75-489540FDAC38}" type="presParOf" srcId="{3CF9B279-EED9-4F31-B4AB-6805AB1CB3A4}" destId="{FD125767-ABBD-4249-B807-20AE8804BCA8}" srcOrd="8" destOrd="0" presId="urn:microsoft.com/office/officeart/2005/8/layout/radial6"/>
    <dgm:cxn modelId="{47BB90F4-A380-43F1-98D4-528F0F7041C1}" type="presParOf" srcId="{3CF9B279-EED9-4F31-B4AB-6805AB1CB3A4}" destId="{5F7C03EB-229E-48EE-929A-378AF374A600}" srcOrd="9" destOrd="0" presId="urn:microsoft.com/office/officeart/2005/8/layout/radial6"/>
    <dgm:cxn modelId="{6D016A9F-B4A7-4E8C-9989-F0F375DFF7F9}" type="presParOf" srcId="{3CF9B279-EED9-4F31-B4AB-6805AB1CB3A4}" destId="{A8877FB6-2C60-4681-A130-6A2D1170910B}" srcOrd="10" destOrd="0" presId="urn:microsoft.com/office/officeart/2005/8/layout/radial6"/>
    <dgm:cxn modelId="{AF3C7304-D041-425E-9E10-A5F76995498C}" type="presParOf" srcId="{3CF9B279-EED9-4F31-B4AB-6805AB1CB3A4}" destId="{B72FADC1-D694-40B1-AE68-9A15A538C2B8}" srcOrd="11" destOrd="0" presId="urn:microsoft.com/office/officeart/2005/8/layout/radial6"/>
    <dgm:cxn modelId="{49C51353-64D0-4A83-901C-E0B7C7E42419}" type="presParOf" srcId="{3CF9B279-EED9-4F31-B4AB-6805AB1CB3A4}" destId="{E39578D9-9133-4E26-BFDD-F1924312DAEC}" srcOrd="12" destOrd="0" presId="urn:microsoft.com/office/officeart/2005/8/layout/radial6"/>
    <dgm:cxn modelId="{D40D6660-C750-4814-BB72-9D524533AE0C}" type="presParOf" srcId="{3CF9B279-EED9-4F31-B4AB-6805AB1CB3A4}" destId="{8556E374-5A26-4AF8-B94B-1C3E2796F69A}" srcOrd="13" destOrd="0" presId="urn:microsoft.com/office/officeart/2005/8/layout/radial6"/>
    <dgm:cxn modelId="{0273D538-BE02-4436-8988-789CFE41F77A}" type="presParOf" srcId="{3CF9B279-EED9-4F31-B4AB-6805AB1CB3A4}" destId="{1C323F77-5534-40D4-B5FE-15856BB49A00}" srcOrd="14" destOrd="0" presId="urn:microsoft.com/office/officeart/2005/8/layout/radial6"/>
    <dgm:cxn modelId="{6C16CC6F-FAFE-43F5-9061-70B3EE243365}" type="presParOf" srcId="{3CF9B279-EED9-4F31-B4AB-6805AB1CB3A4}" destId="{C9FA22B4-B7E5-46A8-8B2C-E0D7B44FF1A9}" srcOrd="15" destOrd="0" presId="urn:microsoft.com/office/officeart/2005/8/layout/radial6"/>
    <dgm:cxn modelId="{DD58C3EC-3976-410D-A5CB-B92956C0E525}" type="presParOf" srcId="{3CF9B279-EED9-4F31-B4AB-6805AB1CB3A4}" destId="{1B53AB57-2297-40EC-86B4-4A323A442C82}" srcOrd="16" destOrd="0" presId="urn:microsoft.com/office/officeart/2005/8/layout/radial6"/>
    <dgm:cxn modelId="{AEDEC54E-A4E4-4EBD-A534-16BEBA3F7B9B}" type="presParOf" srcId="{3CF9B279-EED9-4F31-B4AB-6805AB1CB3A4}" destId="{68917AC9-B315-44B3-A9E8-6C5EA03E585F}" srcOrd="17" destOrd="0" presId="urn:microsoft.com/office/officeart/2005/8/layout/radial6"/>
    <dgm:cxn modelId="{3EC31532-CAC9-4EDE-B8E9-1DEC81D3945C}" type="presParOf" srcId="{3CF9B279-EED9-4F31-B4AB-6805AB1CB3A4}" destId="{B6DAA1F4-2616-49E5-90DD-1E5A5E02A4A8}"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DC751E-0C41-4E25-8BDF-9158913C92DB}"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de-DE"/>
        </a:p>
      </dgm:t>
    </dgm:pt>
    <dgm:pt modelId="{98DD9229-8C3D-4AD9-A9DC-4093D01D3705}">
      <dgm:prSet phldrT="[Text]"/>
      <dgm:spPr>
        <a:solidFill>
          <a:srgbClr val="008000"/>
        </a:solidFill>
      </dgm:spPr>
      <dgm:t>
        <a:bodyPr/>
        <a:lstStyle/>
        <a:p>
          <a:r>
            <a:rPr lang="de-DE" dirty="0" smtClean="0"/>
            <a:t>Demokratische Schulkultur</a:t>
          </a:r>
          <a:endParaRPr lang="de-DE" dirty="0"/>
        </a:p>
      </dgm:t>
    </dgm:pt>
    <dgm:pt modelId="{148D8697-24F7-46C9-B3B0-B52DC2F15492}" type="parTrans" cxnId="{7886CBC2-8827-4E3F-B2B7-5349F74AD555}">
      <dgm:prSet/>
      <dgm:spPr/>
      <dgm:t>
        <a:bodyPr/>
        <a:lstStyle/>
        <a:p>
          <a:endParaRPr lang="de-DE"/>
        </a:p>
      </dgm:t>
    </dgm:pt>
    <dgm:pt modelId="{D879352E-F99D-4978-A347-881900B3AB64}" type="sibTrans" cxnId="{7886CBC2-8827-4E3F-B2B7-5349F74AD555}">
      <dgm:prSet/>
      <dgm:spPr/>
      <dgm:t>
        <a:bodyPr/>
        <a:lstStyle/>
        <a:p>
          <a:endParaRPr lang="de-DE"/>
        </a:p>
      </dgm:t>
    </dgm:pt>
    <dgm:pt modelId="{BA2CE5A1-AD46-4775-8AAB-70911E11FAA2}">
      <dgm:prSet phldrT="[Text]"/>
      <dgm:spPr>
        <a:solidFill>
          <a:srgbClr val="92D050"/>
        </a:solidFill>
      </dgm:spPr>
      <dgm:t>
        <a:bodyPr/>
        <a:lstStyle/>
        <a:p>
          <a:r>
            <a:rPr lang="de-DE" altLang="de-DE" dirty="0" smtClean="0">
              <a:cs typeface="Arial" charset="0"/>
            </a:rPr>
            <a:t>Anerkennung und </a:t>
          </a:r>
          <a:r>
            <a:rPr lang="de-DE" altLang="de-DE" b="1" dirty="0" smtClean="0">
              <a:cs typeface="Arial" charset="0"/>
            </a:rPr>
            <a:t>Wertschätzung </a:t>
          </a:r>
          <a:r>
            <a:rPr lang="de-DE" altLang="de-DE" b="0" dirty="0" smtClean="0">
              <a:cs typeface="Arial" charset="0"/>
            </a:rPr>
            <a:t>zeigen</a:t>
          </a:r>
          <a:endParaRPr lang="de-DE" b="0" dirty="0"/>
        </a:p>
      </dgm:t>
    </dgm:pt>
    <dgm:pt modelId="{CD57177E-F7E6-4FCD-A389-DFF1D1153CE7}" type="parTrans" cxnId="{7F42B726-3193-485E-A79B-6FEA45217A1E}">
      <dgm:prSet/>
      <dgm:spPr/>
      <dgm:t>
        <a:bodyPr/>
        <a:lstStyle/>
        <a:p>
          <a:endParaRPr lang="de-DE"/>
        </a:p>
      </dgm:t>
    </dgm:pt>
    <dgm:pt modelId="{351A9C75-F8E6-49FE-850D-0935E5C8DAF0}" type="sibTrans" cxnId="{7F42B726-3193-485E-A79B-6FEA45217A1E}">
      <dgm:prSet/>
      <dgm:spPr/>
      <dgm:t>
        <a:bodyPr/>
        <a:lstStyle/>
        <a:p>
          <a:endParaRPr lang="de-DE"/>
        </a:p>
      </dgm:t>
    </dgm:pt>
    <dgm:pt modelId="{BAF4A61B-F4B5-4B27-B8DD-974854B39D45}">
      <dgm:prSet phldrT="[Text]"/>
      <dgm:spPr>
        <a:solidFill>
          <a:srgbClr val="92D050"/>
        </a:solidFill>
      </dgm:spPr>
      <dgm:t>
        <a:bodyPr/>
        <a:lstStyle/>
        <a:p>
          <a:r>
            <a:rPr lang="de-DE" b="1" dirty="0" smtClean="0"/>
            <a:t>Partizipation</a:t>
          </a:r>
          <a:r>
            <a:rPr lang="de-DE" dirty="0" smtClean="0"/>
            <a:t> in der Schulfamilie ermöglichen und fördern</a:t>
          </a:r>
          <a:endParaRPr lang="de-DE" dirty="0"/>
        </a:p>
      </dgm:t>
    </dgm:pt>
    <dgm:pt modelId="{C2A582C0-48A5-4031-A0F9-C248CF4B0A1C}" type="parTrans" cxnId="{04FE7AFC-CF03-4B9D-8935-FC87C88A50BE}">
      <dgm:prSet/>
      <dgm:spPr/>
      <dgm:t>
        <a:bodyPr/>
        <a:lstStyle/>
        <a:p>
          <a:endParaRPr lang="de-DE"/>
        </a:p>
      </dgm:t>
    </dgm:pt>
    <dgm:pt modelId="{05C91A94-468F-45A8-BBC7-18CACD676490}" type="sibTrans" cxnId="{04FE7AFC-CF03-4B9D-8935-FC87C88A50BE}">
      <dgm:prSet/>
      <dgm:spPr/>
      <dgm:t>
        <a:bodyPr/>
        <a:lstStyle/>
        <a:p>
          <a:endParaRPr lang="de-DE"/>
        </a:p>
      </dgm:t>
    </dgm:pt>
    <dgm:pt modelId="{5EB83597-7274-43D7-8203-5F9A0B0C6211}">
      <dgm:prSet phldrT="[Text]"/>
      <dgm:spPr>
        <a:solidFill>
          <a:srgbClr val="92D050"/>
        </a:solidFill>
      </dgm:spPr>
      <dgm:t>
        <a:bodyPr/>
        <a:lstStyle/>
        <a:p>
          <a:r>
            <a:rPr lang="de-DE" altLang="de-DE" dirty="0" smtClean="0">
              <a:cs typeface="Arial" charset="0"/>
            </a:rPr>
            <a:t>Strategien zur </a:t>
          </a:r>
          <a:r>
            <a:rPr lang="de-DE" altLang="de-DE" b="1" dirty="0" smtClean="0">
              <a:cs typeface="Arial" charset="0"/>
            </a:rPr>
            <a:t>Selbstreflexion </a:t>
          </a:r>
          <a:r>
            <a:rPr lang="de-DE" altLang="de-DE" dirty="0" smtClean="0">
              <a:cs typeface="Arial" charset="0"/>
            </a:rPr>
            <a:t>für </a:t>
          </a:r>
          <a:r>
            <a:rPr lang="de-DE" altLang="de-DE" dirty="0" err="1" smtClean="0">
              <a:cs typeface="Arial" charset="0"/>
            </a:rPr>
            <a:t>SuS</a:t>
          </a:r>
          <a:r>
            <a:rPr lang="de-DE" altLang="de-DE" dirty="0" smtClean="0">
              <a:cs typeface="Arial" charset="0"/>
            </a:rPr>
            <a:t> und Lehrkräfte einüben</a:t>
          </a:r>
          <a:endParaRPr lang="de-DE" dirty="0"/>
        </a:p>
      </dgm:t>
    </dgm:pt>
    <dgm:pt modelId="{9437707C-66BC-4157-830F-776266FCB809}" type="parTrans" cxnId="{2EFFBCF2-E214-467B-BA3E-8B52FAA688D0}">
      <dgm:prSet/>
      <dgm:spPr/>
      <dgm:t>
        <a:bodyPr/>
        <a:lstStyle/>
        <a:p>
          <a:endParaRPr lang="de-DE"/>
        </a:p>
      </dgm:t>
    </dgm:pt>
    <dgm:pt modelId="{1443811C-ED5E-419D-A24D-7438A6AE9538}" type="sibTrans" cxnId="{2EFFBCF2-E214-467B-BA3E-8B52FAA688D0}">
      <dgm:prSet/>
      <dgm:spPr/>
      <dgm:t>
        <a:bodyPr/>
        <a:lstStyle/>
        <a:p>
          <a:endParaRPr lang="de-DE"/>
        </a:p>
      </dgm:t>
    </dgm:pt>
    <dgm:pt modelId="{F1332137-77FD-4CA2-AF75-038872C9888A}">
      <dgm:prSet phldrT="[Text]"/>
      <dgm:spPr>
        <a:solidFill>
          <a:srgbClr val="92D050"/>
        </a:solidFill>
      </dgm:spPr>
      <dgm:t>
        <a:bodyPr/>
        <a:lstStyle/>
        <a:p>
          <a:r>
            <a:rPr lang="de-DE" altLang="de-DE" dirty="0" smtClean="0">
              <a:cs typeface="Arial" charset="0"/>
            </a:rPr>
            <a:t>Wechselseitige </a:t>
          </a:r>
          <a:r>
            <a:rPr lang="de-DE" altLang="de-DE" b="1" dirty="0" smtClean="0">
              <a:cs typeface="Arial" charset="0"/>
            </a:rPr>
            <a:t>Feedbackkultur </a:t>
          </a:r>
          <a:r>
            <a:rPr lang="de-DE" altLang="de-DE" b="0" dirty="0" smtClean="0">
              <a:cs typeface="Arial" charset="0"/>
            </a:rPr>
            <a:t>etablieren</a:t>
          </a:r>
          <a:endParaRPr lang="de-DE" b="0" dirty="0"/>
        </a:p>
      </dgm:t>
    </dgm:pt>
    <dgm:pt modelId="{6D17D559-3DEF-4ACE-AFAA-C01870BBC40C}" type="parTrans" cxnId="{924369FA-0EA2-4D88-98D4-EBA9765F1898}">
      <dgm:prSet/>
      <dgm:spPr/>
      <dgm:t>
        <a:bodyPr/>
        <a:lstStyle/>
        <a:p>
          <a:endParaRPr lang="de-DE"/>
        </a:p>
      </dgm:t>
    </dgm:pt>
    <dgm:pt modelId="{12BB9E78-EEF7-4B0A-87D5-C91945417567}" type="sibTrans" cxnId="{924369FA-0EA2-4D88-98D4-EBA9765F1898}">
      <dgm:prSet/>
      <dgm:spPr/>
      <dgm:t>
        <a:bodyPr/>
        <a:lstStyle/>
        <a:p>
          <a:endParaRPr lang="de-DE"/>
        </a:p>
      </dgm:t>
    </dgm:pt>
    <dgm:pt modelId="{10F877C3-40D2-4688-8428-95E4FDDE8BD3}">
      <dgm:prSet/>
      <dgm:spPr>
        <a:solidFill>
          <a:srgbClr val="92D050"/>
        </a:solidFill>
      </dgm:spPr>
      <dgm:t>
        <a:bodyPr/>
        <a:lstStyle/>
        <a:p>
          <a:r>
            <a:rPr lang="de-DE" altLang="de-DE" dirty="0" smtClean="0">
              <a:cs typeface="Arial" charset="0"/>
            </a:rPr>
            <a:t>Klima von </a:t>
          </a:r>
          <a:r>
            <a:rPr lang="de-DE" altLang="de-DE" b="1" dirty="0" smtClean="0">
              <a:cs typeface="Arial" charset="0"/>
            </a:rPr>
            <a:t>Respekt</a:t>
          </a:r>
          <a:r>
            <a:rPr lang="de-DE" altLang="de-DE" dirty="0" smtClean="0">
              <a:cs typeface="Arial" charset="0"/>
            </a:rPr>
            <a:t>, Toleranz, Rücksicht, Unterstützung verwirklichen </a:t>
          </a:r>
          <a:endParaRPr lang="de-DE" altLang="de-DE" dirty="0">
            <a:cs typeface="Arial" charset="0"/>
          </a:endParaRPr>
        </a:p>
      </dgm:t>
    </dgm:pt>
    <dgm:pt modelId="{438253D9-DF5C-4B1F-8596-DE6FE17A7CDB}" type="parTrans" cxnId="{F20DFF19-11F9-4610-BECB-E253624C0014}">
      <dgm:prSet/>
      <dgm:spPr/>
      <dgm:t>
        <a:bodyPr/>
        <a:lstStyle/>
        <a:p>
          <a:endParaRPr lang="de-DE"/>
        </a:p>
      </dgm:t>
    </dgm:pt>
    <dgm:pt modelId="{9B017C9A-0159-44EA-A530-BE55D7A6A7ED}" type="sibTrans" cxnId="{F20DFF19-11F9-4610-BECB-E253624C0014}">
      <dgm:prSet/>
      <dgm:spPr/>
      <dgm:t>
        <a:bodyPr/>
        <a:lstStyle/>
        <a:p>
          <a:endParaRPr lang="de-DE"/>
        </a:p>
      </dgm:t>
    </dgm:pt>
    <dgm:pt modelId="{48DE0585-9B90-45E6-812A-0EEAB9A5F3A1}">
      <dgm:prSet/>
      <dgm:spPr>
        <a:solidFill>
          <a:srgbClr val="92D050"/>
        </a:solidFill>
      </dgm:spPr>
      <dgm:t>
        <a:bodyPr/>
        <a:lstStyle/>
        <a:p>
          <a:r>
            <a:rPr lang="de-DE" altLang="de-DE" dirty="0" smtClean="0">
              <a:cs typeface="Arial" charset="0"/>
            </a:rPr>
            <a:t>Demokratische </a:t>
          </a:r>
          <a:r>
            <a:rPr lang="de-DE" altLang="de-DE" b="1" dirty="0" smtClean="0">
              <a:cs typeface="Arial" charset="0"/>
            </a:rPr>
            <a:t>Konfliktlösungs-strategien </a:t>
          </a:r>
          <a:r>
            <a:rPr lang="de-DE" altLang="de-DE" b="0" dirty="0" smtClean="0">
              <a:cs typeface="Arial" charset="0"/>
            </a:rPr>
            <a:t>anwenden</a:t>
          </a:r>
          <a:endParaRPr lang="de-DE" b="0" dirty="0"/>
        </a:p>
      </dgm:t>
    </dgm:pt>
    <dgm:pt modelId="{1809BEE9-DC1D-4C8A-9659-367211EF96BE}" type="parTrans" cxnId="{BBAC6715-CCDF-4A08-918A-CE9BC148E8ED}">
      <dgm:prSet/>
      <dgm:spPr/>
      <dgm:t>
        <a:bodyPr/>
        <a:lstStyle/>
        <a:p>
          <a:endParaRPr lang="de-DE"/>
        </a:p>
      </dgm:t>
    </dgm:pt>
    <dgm:pt modelId="{B5E85D16-6737-46A8-94F8-C4BEB2BBEAC2}" type="sibTrans" cxnId="{BBAC6715-CCDF-4A08-918A-CE9BC148E8ED}">
      <dgm:prSet/>
      <dgm:spPr/>
      <dgm:t>
        <a:bodyPr/>
        <a:lstStyle/>
        <a:p>
          <a:endParaRPr lang="de-DE"/>
        </a:p>
      </dgm:t>
    </dgm:pt>
    <dgm:pt modelId="{3CF9B279-EED9-4F31-B4AB-6805AB1CB3A4}" type="pres">
      <dgm:prSet presAssocID="{80DC751E-0C41-4E25-8BDF-9158913C92DB}" presName="Name0" presStyleCnt="0">
        <dgm:presLayoutVars>
          <dgm:chMax val="1"/>
          <dgm:dir/>
          <dgm:animLvl val="ctr"/>
          <dgm:resizeHandles val="exact"/>
        </dgm:presLayoutVars>
      </dgm:prSet>
      <dgm:spPr/>
      <dgm:t>
        <a:bodyPr/>
        <a:lstStyle/>
        <a:p>
          <a:endParaRPr lang="de-DE"/>
        </a:p>
      </dgm:t>
    </dgm:pt>
    <dgm:pt modelId="{B29CF8EA-127F-43DA-A85E-F5509705ABB1}" type="pres">
      <dgm:prSet presAssocID="{98DD9229-8C3D-4AD9-A9DC-4093D01D3705}" presName="centerShape" presStyleLbl="node0" presStyleIdx="0" presStyleCnt="1" custLinFactNeighborX="432"/>
      <dgm:spPr/>
      <dgm:t>
        <a:bodyPr/>
        <a:lstStyle/>
        <a:p>
          <a:endParaRPr lang="de-DE"/>
        </a:p>
      </dgm:t>
    </dgm:pt>
    <dgm:pt modelId="{F1C58729-90B2-4864-9474-9C8496A55983}" type="pres">
      <dgm:prSet presAssocID="{BA2CE5A1-AD46-4775-8AAB-70911E11FAA2}" presName="node" presStyleLbl="node1" presStyleIdx="0" presStyleCnt="6">
        <dgm:presLayoutVars>
          <dgm:bulletEnabled val="1"/>
        </dgm:presLayoutVars>
      </dgm:prSet>
      <dgm:spPr/>
      <dgm:t>
        <a:bodyPr/>
        <a:lstStyle/>
        <a:p>
          <a:endParaRPr lang="de-DE"/>
        </a:p>
      </dgm:t>
    </dgm:pt>
    <dgm:pt modelId="{0EAF3A34-CF39-44F1-81C5-3B39CE434F58}" type="pres">
      <dgm:prSet presAssocID="{BA2CE5A1-AD46-4775-8AAB-70911E11FAA2}" presName="dummy" presStyleCnt="0"/>
      <dgm:spPr/>
    </dgm:pt>
    <dgm:pt modelId="{2C1557E6-8948-48E3-BAC2-E384CA58921F}" type="pres">
      <dgm:prSet presAssocID="{351A9C75-F8E6-49FE-850D-0935E5C8DAF0}" presName="sibTrans" presStyleLbl="sibTrans2D1" presStyleIdx="0" presStyleCnt="6"/>
      <dgm:spPr/>
      <dgm:t>
        <a:bodyPr/>
        <a:lstStyle/>
        <a:p>
          <a:endParaRPr lang="de-DE"/>
        </a:p>
      </dgm:t>
    </dgm:pt>
    <dgm:pt modelId="{2A839FCB-15F3-473D-90FD-C20AE8CB4EE7}" type="pres">
      <dgm:prSet presAssocID="{10F877C3-40D2-4688-8428-95E4FDDE8BD3}" presName="node" presStyleLbl="node1" presStyleIdx="1" presStyleCnt="6">
        <dgm:presLayoutVars>
          <dgm:bulletEnabled val="1"/>
        </dgm:presLayoutVars>
      </dgm:prSet>
      <dgm:spPr/>
      <dgm:t>
        <a:bodyPr/>
        <a:lstStyle/>
        <a:p>
          <a:endParaRPr lang="de-DE"/>
        </a:p>
      </dgm:t>
    </dgm:pt>
    <dgm:pt modelId="{82A87B58-6E3B-4742-81ED-022A4D22074C}" type="pres">
      <dgm:prSet presAssocID="{10F877C3-40D2-4688-8428-95E4FDDE8BD3}" presName="dummy" presStyleCnt="0"/>
      <dgm:spPr/>
    </dgm:pt>
    <dgm:pt modelId="{BEE1D0CE-9ED1-4655-818B-FEB63FD56CAD}" type="pres">
      <dgm:prSet presAssocID="{9B017C9A-0159-44EA-A530-BE55D7A6A7ED}" presName="sibTrans" presStyleLbl="sibTrans2D1" presStyleIdx="1" presStyleCnt="6"/>
      <dgm:spPr/>
      <dgm:t>
        <a:bodyPr/>
        <a:lstStyle/>
        <a:p>
          <a:endParaRPr lang="de-DE"/>
        </a:p>
      </dgm:t>
    </dgm:pt>
    <dgm:pt modelId="{F10DB54D-5E98-4F92-8A17-A36EE9DAB160}" type="pres">
      <dgm:prSet presAssocID="{BAF4A61B-F4B5-4B27-B8DD-974854B39D45}" presName="node" presStyleLbl="node1" presStyleIdx="2" presStyleCnt="6">
        <dgm:presLayoutVars>
          <dgm:bulletEnabled val="1"/>
        </dgm:presLayoutVars>
      </dgm:prSet>
      <dgm:spPr/>
      <dgm:t>
        <a:bodyPr/>
        <a:lstStyle/>
        <a:p>
          <a:endParaRPr lang="de-DE"/>
        </a:p>
      </dgm:t>
    </dgm:pt>
    <dgm:pt modelId="{FD125767-ABBD-4249-B807-20AE8804BCA8}" type="pres">
      <dgm:prSet presAssocID="{BAF4A61B-F4B5-4B27-B8DD-974854B39D45}" presName="dummy" presStyleCnt="0"/>
      <dgm:spPr/>
    </dgm:pt>
    <dgm:pt modelId="{5F7C03EB-229E-48EE-929A-378AF374A600}" type="pres">
      <dgm:prSet presAssocID="{05C91A94-468F-45A8-BBC7-18CACD676490}" presName="sibTrans" presStyleLbl="sibTrans2D1" presStyleIdx="2" presStyleCnt="6"/>
      <dgm:spPr/>
      <dgm:t>
        <a:bodyPr/>
        <a:lstStyle/>
        <a:p>
          <a:endParaRPr lang="de-DE"/>
        </a:p>
      </dgm:t>
    </dgm:pt>
    <dgm:pt modelId="{A8877FB6-2C60-4681-A130-6A2D1170910B}" type="pres">
      <dgm:prSet presAssocID="{5EB83597-7274-43D7-8203-5F9A0B0C6211}" presName="node" presStyleLbl="node1" presStyleIdx="3" presStyleCnt="6">
        <dgm:presLayoutVars>
          <dgm:bulletEnabled val="1"/>
        </dgm:presLayoutVars>
      </dgm:prSet>
      <dgm:spPr/>
      <dgm:t>
        <a:bodyPr/>
        <a:lstStyle/>
        <a:p>
          <a:endParaRPr lang="de-DE"/>
        </a:p>
      </dgm:t>
    </dgm:pt>
    <dgm:pt modelId="{B72FADC1-D694-40B1-AE68-9A15A538C2B8}" type="pres">
      <dgm:prSet presAssocID="{5EB83597-7274-43D7-8203-5F9A0B0C6211}" presName="dummy" presStyleCnt="0"/>
      <dgm:spPr/>
    </dgm:pt>
    <dgm:pt modelId="{E39578D9-9133-4E26-BFDD-F1924312DAEC}" type="pres">
      <dgm:prSet presAssocID="{1443811C-ED5E-419D-A24D-7438A6AE9538}" presName="sibTrans" presStyleLbl="sibTrans2D1" presStyleIdx="3" presStyleCnt="6"/>
      <dgm:spPr/>
      <dgm:t>
        <a:bodyPr/>
        <a:lstStyle/>
        <a:p>
          <a:endParaRPr lang="de-DE"/>
        </a:p>
      </dgm:t>
    </dgm:pt>
    <dgm:pt modelId="{8556E374-5A26-4AF8-B94B-1C3E2796F69A}" type="pres">
      <dgm:prSet presAssocID="{F1332137-77FD-4CA2-AF75-038872C9888A}" presName="node" presStyleLbl="node1" presStyleIdx="4" presStyleCnt="6">
        <dgm:presLayoutVars>
          <dgm:bulletEnabled val="1"/>
        </dgm:presLayoutVars>
      </dgm:prSet>
      <dgm:spPr/>
      <dgm:t>
        <a:bodyPr/>
        <a:lstStyle/>
        <a:p>
          <a:endParaRPr lang="de-DE"/>
        </a:p>
      </dgm:t>
    </dgm:pt>
    <dgm:pt modelId="{1C323F77-5534-40D4-B5FE-15856BB49A00}" type="pres">
      <dgm:prSet presAssocID="{F1332137-77FD-4CA2-AF75-038872C9888A}" presName="dummy" presStyleCnt="0"/>
      <dgm:spPr/>
    </dgm:pt>
    <dgm:pt modelId="{C9FA22B4-B7E5-46A8-8B2C-E0D7B44FF1A9}" type="pres">
      <dgm:prSet presAssocID="{12BB9E78-EEF7-4B0A-87D5-C91945417567}" presName="sibTrans" presStyleLbl="sibTrans2D1" presStyleIdx="4" presStyleCnt="6"/>
      <dgm:spPr/>
      <dgm:t>
        <a:bodyPr/>
        <a:lstStyle/>
        <a:p>
          <a:endParaRPr lang="de-DE"/>
        </a:p>
      </dgm:t>
    </dgm:pt>
    <dgm:pt modelId="{1B53AB57-2297-40EC-86B4-4A323A442C82}" type="pres">
      <dgm:prSet presAssocID="{48DE0585-9B90-45E6-812A-0EEAB9A5F3A1}" presName="node" presStyleLbl="node1" presStyleIdx="5" presStyleCnt="6">
        <dgm:presLayoutVars>
          <dgm:bulletEnabled val="1"/>
        </dgm:presLayoutVars>
      </dgm:prSet>
      <dgm:spPr/>
      <dgm:t>
        <a:bodyPr/>
        <a:lstStyle/>
        <a:p>
          <a:endParaRPr lang="de-DE"/>
        </a:p>
      </dgm:t>
    </dgm:pt>
    <dgm:pt modelId="{68917AC9-B315-44B3-A9E8-6C5EA03E585F}" type="pres">
      <dgm:prSet presAssocID="{48DE0585-9B90-45E6-812A-0EEAB9A5F3A1}" presName="dummy" presStyleCnt="0"/>
      <dgm:spPr/>
    </dgm:pt>
    <dgm:pt modelId="{B6DAA1F4-2616-49E5-90DD-1E5A5E02A4A8}" type="pres">
      <dgm:prSet presAssocID="{B5E85D16-6737-46A8-94F8-C4BEB2BBEAC2}" presName="sibTrans" presStyleLbl="sibTrans2D1" presStyleIdx="5" presStyleCnt="6"/>
      <dgm:spPr/>
      <dgm:t>
        <a:bodyPr/>
        <a:lstStyle/>
        <a:p>
          <a:endParaRPr lang="de-DE"/>
        </a:p>
      </dgm:t>
    </dgm:pt>
  </dgm:ptLst>
  <dgm:cxnLst>
    <dgm:cxn modelId="{F088F45E-FEA7-4BEE-9F31-89A400A43571}" type="presOf" srcId="{10F877C3-40D2-4688-8428-95E4FDDE8BD3}" destId="{2A839FCB-15F3-473D-90FD-C20AE8CB4EE7}" srcOrd="0" destOrd="0" presId="urn:microsoft.com/office/officeart/2005/8/layout/radial6"/>
    <dgm:cxn modelId="{4F25FDA6-C4F7-4ACE-8AB4-253EFE534F4B}" type="presOf" srcId="{1443811C-ED5E-419D-A24D-7438A6AE9538}" destId="{E39578D9-9133-4E26-BFDD-F1924312DAEC}" srcOrd="0" destOrd="0" presId="urn:microsoft.com/office/officeart/2005/8/layout/radial6"/>
    <dgm:cxn modelId="{924369FA-0EA2-4D88-98D4-EBA9765F1898}" srcId="{98DD9229-8C3D-4AD9-A9DC-4093D01D3705}" destId="{F1332137-77FD-4CA2-AF75-038872C9888A}" srcOrd="4" destOrd="0" parTransId="{6D17D559-3DEF-4ACE-AFAA-C01870BBC40C}" sibTransId="{12BB9E78-EEF7-4B0A-87D5-C91945417567}"/>
    <dgm:cxn modelId="{5F9B5C54-FCC0-45AC-866A-36037DE2CEED}" type="presOf" srcId="{F1332137-77FD-4CA2-AF75-038872C9888A}" destId="{8556E374-5A26-4AF8-B94B-1C3E2796F69A}" srcOrd="0" destOrd="0" presId="urn:microsoft.com/office/officeart/2005/8/layout/radial6"/>
    <dgm:cxn modelId="{04FE7AFC-CF03-4B9D-8935-FC87C88A50BE}" srcId="{98DD9229-8C3D-4AD9-A9DC-4093D01D3705}" destId="{BAF4A61B-F4B5-4B27-B8DD-974854B39D45}" srcOrd="2" destOrd="0" parTransId="{C2A582C0-48A5-4031-A0F9-C248CF4B0A1C}" sibTransId="{05C91A94-468F-45A8-BBC7-18CACD676490}"/>
    <dgm:cxn modelId="{764F9B98-4CE5-4129-BFE4-A7411FD6B23D}" type="presOf" srcId="{98DD9229-8C3D-4AD9-A9DC-4093D01D3705}" destId="{B29CF8EA-127F-43DA-A85E-F5509705ABB1}" srcOrd="0" destOrd="0" presId="urn:microsoft.com/office/officeart/2005/8/layout/radial6"/>
    <dgm:cxn modelId="{F20DFF19-11F9-4610-BECB-E253624C0014}" srcId="{98DD9229-8C3D-4AD9-A9DC-4093D01D3705}" destId="{10F877C3-40D2-4688-8428-95E4FDDE8BD3}" srcOrd="1" destOrd="0" parTransId="{438253D9-DF5C-4B1F-8596-DE6FE17A7CDB}" sibTransId="{9B017C9A-0159-44EA-A530-BE55D7A6A7ED}"/>
    <dgm:cxn modelId="{10CCCB3F-32CF-4E26-9D94-460B18308CF1}" type="presOf" srcId="{B5E85D16-6737-46A8-94F8-C4BEB2BBEAC2}" destId="{B6DAA1F4-2616-49E5-90DD-1E5A5E02A4A8}" srcOrd="0" destOrd="0" presId="urn:microsoft.com/office/officeart/2005/8/layout/radial6"/>
    <dgm:cxn modelId="{7886CBC2-8827-4E3F-B2B7-5349F74AD555}" srcId="{80DC751E-0C41-4E25-8BDF-9158913C92DB}" destId="{98DD9229-8C3D-4AD9-A9DC-4093D01D3705}" srcOrd="0" destOrd="0" parTransId="{148D8697-24F7-46C9-B3B0-B52DC2F15492}" sibTransId="{D879352E-F99D-4978-A347-881900B3AB64}"/>
    <dgm:cxn modelId="{B1AECEA2-98DE-4EF0-B8B1-3C74C98E4B81}" type="presOf" srcId="{12BB9E78-EEF7-4B0A-87D5-C91945417567}" destId="{C9FA22B4-B7E5-46A8-8B2C-E0D7B44FF1A9}" srcOrd="0" destOrd="0" presId="urn:microsoft.com/office/officeart/2005/8/layout/radial6"/>
    <dgm:cxn modelId="{462B68E0-41CC-471D-85B8-BDDC1C86AC11}" type="presOf" srcId="{48DE0585-9B90-45E6-812A-0EEAB9A5F3A1}" destId="{1B53AB57-2297-40EC-86B4-4A323A442C82}" srcOrd="0" destOrd="0" presId="urn:microsoft.com/office/officeart/2005/8/layout/radial6"/>
    <dgm:cxn modelId="{7D6879EC-F488-46F4-9FC8-A6C9913D4736}" type="presOf" srcId="{351A9C75-F8E6-49FE-850D-0935E5C8DAF0}" destId="{2C1557E6-8948-48E3-BAC2-E384CA58921F}" srcOrd="0" destOrd="0" presId="urn:microsoft.com/office/officeart/2005/8/layout/radial6"/>
    <dgm:cxn modelId="{DC6A5850-D420-4EF8-808C-DAE6E07CBA93}" type="presOf" srcId="{9B017C9A-0159-44EA-A530-BE55D7A6A7ED}" destId="{BEE1D0CE-9ED1-4655-818B-FEB63FD56CAD}" srcOrd="0" destOrd="0" presId="urn:microsoft.com/office/officeart/2005/8/layout/radial6"/>
    <dgm:cxn modelId="{9E74312D-6DB9-46B7-A6A9-0232C4C8F73A}" type="presOf" srcId="{BA2CE5A1-AD46-4775-8AAB-70911E11FAA2}" destId="{F1C58729-90B2-4864-9474-9C8496A55983}" srcOrd="0" destOrd="0" presId="urn:microsoft.com/office/officeart/2005/8/layout/radial6"/>
    <dgm:cxn modelId="{BBAC6715-CCDF-4A08-918A-CE9BC148E8ED}" srcId="{98DD9229-8C3D-4AD9-A9DC-4093D01D3705}" destId="{48DE0585-9B90-45E6-812A-0EEAB9A5F3A1}" srcOrd="5" destOrd="0" parTransId="{1809BEE9-DC1D-4C8A-9659-367211EF96BE}" sibTransId="{B5E85D16-6737-46A8-94F8-C4BEB2BBEAC2}"/>
    <dgm:cxn modelId="{2EFFBCF2-E214-467B-BA3E-8B52FAA688D0}" srcId="{98DD9229-8C3D-4AD9-A9DC-4093D01D3705}" destId="{5EB83597-7274-43D7-8203-5F9A0B0C6211}" srcOrd="3" destOrd="0" parTransId="{9437707C-66BC-4157-830F-776266FCB809}" sibTransId="{1443811C-ED5E-419D-A24D-7438A6AE9538}"/>
    <dgm:cxn modelId="{7F42B726-3193-485E-A79B-6FEA45217A1E}" srcId="{98DD9229-8C3D-4AD9-A9DC-4093D01D3705}" destId="{BA2CE5A1-AD46-4775-8AAB-70911E11FAA2}" srcOrd="0" destOrd="0" parTransId="{CD57177E-F7E6-4FCD-A389-DFF1D1153CE7}" sibTransId="{351A9C75-F8E6-49FE-850D-0935E5C8DAF0}"/>
    <dgm:cxn modelId="{7299E1A6-C4A9-4EF6-8100-52A4910ECB2E}" type="presOf" srcId="{05C91A94-468F-45A8-BBC7-18CACD676490}" destId="{5F7C03EB-229E-48EE-929A-378AF374A600}" srcOrd="0" destOrd="0" presId="urn:microsoft.com/office/officeart/2005/8/layout/radial6"/>
    <dgm:cxn modelId="{1BD2810C-198D-480E-A3D3-ED5DE89DC58F}" type="presOf" srcId="{5EB83597-7274-43D7-8203-5F9A0B0C6211}" destId="{A8877FB6-2C60-4681-A130-6A2D1170910B}" srcOrd="0" destOrd="0" presId="urn:microsoft.com/office/officeart/2005/8/layout/radial6"/>
    <dgm:cxn modelId="{A0FF7319-C0E0-4407-96A7-8821B587D2C1}" type="presOf" srcId="{BAF4A61B-F4B5-4B27-B8DD-974854B39D45}" destId="{F10DB54D-5E98-4F92-8A17-A36EE9DAB160}" srcOrd="0" destOrd="0" presId="urn:microsoft.com/office/officeart/2005/8/layout/radial6"/>
    <dgm:cxn modelId="{476B441C-15E9-45D7-B0AF-30DF8A21A8CF}" type="presOf" srcId="{80DC751E-0C41-4E25-8BDF-9158913C92DB}" destId="{3CF9B279-EED9-4F31-B4AB-6805AB1CB3A4}" srcOrd="0" destOrd="0" presId="urn:microsoft.com/office/officeart/2005/8/layout/radial6"/>
    <dgm:cxn modelId="{2560B838-E0C5-4C9B-890F-0D92EBC94F08}" type="presParOf" srcId="{3CF9B279-EED9-4F31-B4AB-6805AB1CB3A4}" destId="{B29CF8EA-127F-43DA-A85E-F5509705ABB1}" srcOrd="0" destOrd="0" presId="urn:microsoft.com/office/officeart/2005/8/layout/radial6"/>
    <dgm:cxn modelId="{FC765FF2-A0CB-4738-A959-EDB13EC5C9FA}" type="presParOf" srcId="{3CF9B279-EED9-4F31-B4AB-6805AB1CB3A4}" destId="{F1C58729-90B2-4864-9474-9C8496A55983}" srcOrd="1" destOrd="0" presId="urn:microsoft.com/office/officeart/2005/8/layout/radial6"/>
    <dgm:cxn modelId="{F7B879F8-78E0-4287-91CC-E97744CA11C2}" type="presParOf" srcId="{3CF9B279-EED9-4F31-B4AB-6805AB1CB3A4}" destId="{0EAF3A34-CF39-44F1-81C5-3B39CE434F58}" srcOrd="2" destOrd="0" presId="urn:microsoft.com/office/officeart/2005/8/layout/radial6"/>
    <dgm:cxn modelId="{5E02B4AD-3670-43B6-B323-AEB453AFC04B}" type="presParOf" srcId="{3CF9B279-EED9-4F31-B4AB-6805AB1CB3A4}" destId="{2C1557E6-8948-48E3-BAC2-E384CA58921F}" srcOrd="3" destOrd="0" presId="urn:microsoft.com/office/officeart/2005/8/layout/radial6"/>
    <dgm:cxn modelId="{C0E05401-3057-4EAC-9CB2-1E54B67F205E}" type="presParOf" srcId="{3CF9B279-EED9-4F31-B4AB-6805AB1CB3A4}" destId="{2A839FCB-15F3-473D-90FD-C20AE8CB4EE7}" srcOrd="4" destOrd="0" presId="urn:microsoft.com/office/officeart/2005/8/layout/radial6"/>
    <dgm:cxn modelId="{9ECEBE20-99B9-4CD2-B801-AD34215F40AC}" type="presParOf" srcId="{3CF9B279-EED9-4F31-B4AB-6805AB1CB3A4}" destId="{82A87B58-6E3B-4742-81ED-022A4D22074C}" srcOrd="5" destOrd="0" presId="urn:microsoft.com/office/officeart/2005/8/layout/radial6"/>
    <dgm:cxn modelId="{25C360A7-91BF-4994-8F1F-23AAC4DEDF3F}" type="presParOf" srcId="{3CF9B279-EED9-4F31-B4AB-6805AB1CB3A4}" destId="{BEE1D0CE-9ED1-4655-818B-FEB63FD56CAD}" srcOrd="6" destOrd="0" presId="urn:microsoft.com/office/officeart/2005/8/layout/radial6"/>
    <dgm:cxn modelId="{D7B1DEE7-6ABC-4E70-B15D-E9B67862AD97}" type="presParOf" srcId="{3CF9B279-EED9-4F31-B4AB-6805AB1CB3A4}" destId="{F10DB54D-5E98-4F92-8A17-A36EE9DAB160}" srcOrd="7" destOrd="0" presId="urn:microsoft.com/office/officeart/2005/8/layout/radial6"/>
    <dgm:cxn modelId="{572219A9-8B83-4A6D-ABFB-78D176B597EC}" type="presParOf" srcId="{3CF9B279-EED9-4F31-B4AB-6805AB1CB3A4}" destId="{FD125767-ABBD-4249-B807-20AE8804BCA8}" srcOrd="8" destOrd="0" presId="urn:microsoft.com/office/officeart/2005/8/layout/radial6"/>
    <dgm:cxn modelId="{5D81D8AB-6743-4043-9B79-3EC1BA4A6166}" type="presParOf" srcId="{3CF9B279-EED9-4F31-B4AB-6805AB1CB3A4}" destId="{5F7C03EB-229E-48EE-929A-378AF374A600}" srcOrd="9" destOrd="0" presId="urn:microsoft.com/office/officeart/2005/8/layout/radial6"/>
    <dgm:cxn modelId="{4818EBF1-9F73-49F0-8EF0-5104111EFA1D}" type="presParOf" srcId="{3CF9B279-EED9-4F31-B4AB-6805AB1CB3A4}" destId="{A8877FB6-2C60-4681-A130-6A2D1170910B}" srcOrd="10" destOrd="0" presId="urn:microsoft.com/office/officeart/2005/8/layout/radial6"/>
    <dgm:cxn modelId="{BEB08D15-689D-4CE4-B332-8924C34CC7EA}" type="presParOf" srcId="{3CF9B279-EED9-4F31-B4AB-6805AB1CB3A4}" destId="{B72FADC1-D694-40B1-AE68-9A15A538C2B8}" srcOrd="11" destOrd="0" presId="urn:microsoft.com/office/officeart/2005/8/layout/radial6"/>
    <dgm:cxn modelId="{ECAAB3F7-A773-472E-8134-B59B0F081486}" type="presParOf" srcId="{3CF9B279-EED9-4F31-B4AB-6805AB1CB3A4}" destId="{E39578D9-9133-4E26-BFDD-F1924312DAEC}" srcOrd="12" destOrd="0" presId="urn:microsoft.com/office/officeart/2005/8/layout/radial6"/>
    <dgm:cxn modelId="{5CB28071-FF85-46AC-AB21-180F2957B666}" type="presParOf" srcId="{3CF9B279-EED9-4F31-B4AB-6805AB1CB3A4}" destId="{8556E374-5A26-4AF8-B94B-1C3E2796F69A}" srcOrd="13" destOrd="0" presId="urn:microsoft.com/office/officeart/2005/8/layout/radial6"/>
    <dgm:cxn modelId="{89FB3F43-042B-4752-B64F-489559FD7AB2}" type="presParOf" srcId="{3CF9B279-EED9-4F31-B4AB-6805AB1CB3A4}" destId="{1C323F77-5534-40D4-B5FE-15856BB49A00}" srcOrd="14" destOrd="0" presId="urn:microsoft.com/office/officeart/2005/8/layout/radial6"/>
    <dgm:cxn modelId="{CB53AA63-058C-41F5-B71F-67E0D6064008}" type="presParOf" srcId="{3CF9B279-EED9-4F31-B4AB-6805AB1CB3A4}" destId="{C9FA22B4-B7E5-46A8-8B2C-E0D7B44FF1A9}" srcOrd="15" destOrd="0" presId="urn:microsoft.com/office/officeart/2005/8/layout/radial6"/>
    <dgm:cxn modelId="{E28BF9D1-C064-404F-A849-B894A091AB0D}" type="presParOf" srcId="{3CF9B279-EED9-4F31-B4AB-6805AB1CB3A4}" destId="{1B53AB57-2297-40EC-86B4-4A323A442C82}" srcOrd="16" destOrd="0" presId="urn:microsoft.com/office/officeart/2005/8/layout/radial6"/>
    <dgm:cxn modelId="{ECD38963-CE0B-4EDA-87F3-B2F57504E4B6}" type="presParOf" srcId="{3CF9B279-EED9-4F31-B4AB-6805AB1CB3A4}" destId="{68917AC9-B315-44B3-A9E8-6C5EA03E585F}" srcOrd="17" destOrd="0" presId="urn:microsoft.com/office/officeart/2005/8/layout/radial6"/>
    <dgm:cxn modelId="{B6210BB5-915E-45E0-AFB7-3FFDFE567B80}" type="presParOf" srcId="{3CF9B279-EED9-4F31-B4AB-6805AB1CB3A4}" destId="{B6DAA1F4-2616-49E5-90DD-1E5A5E02A4A8}"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D360C-424F-44C7-AD27-7B18EF08D15C}">
      <dsp:nvSpPr>
        <dsp:cNvPr id="0" name=""/>
        <dsp:cNvSpPr/>
      </dsp:nvSpPr>
      <dsp:spPr>
        <a:xfrm>
          <a:off x="1739026" y="294138"/>
          <a:ext cx="4697265" cy="4697265"/>
        </a:xfrm>
        <a:prstGeom prst="blockArc">
          <a:avLst>
            <a:gd name="adj1" fmla="val 13932015"/>
            <a:gd name="adj2" fmla="val 16289343"/>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62D13F30-E80B-4B0F-8325-306C6962A3C8}">
      <dsp:nvSpPr>
        <dsp:cNvPr id="0" name=""/>
        <dsp:cNvSpPr/>
      </dsp:nvSpPr>
      <dsp:spPr>
        <a:xfrm>
          <a:off x="1993562" y="64775"/>
          <a:ext cx="4697265" cy="4697265"/>
        </a:xfrm>
        <a:prstGeom prst="blockArc">
          <a:avLst>
            <a:gd name="adj1" fmla="val 12172215"/>
            <a:gd name="adj2" fmla="val 13425347"/>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F5B66081-0E4D-4EE2-AE28-8F83CD8CF9EA}">
      <dsp:nvSpPr>
        <dsp:cNvPr id="0" name=""/>
        <dsp:cNvSpPr/>
      </dsp:nvSpPr>
      <dsp:spPr>
        <a:xfrm>
          <a:off x="1681050" y="595775"/>
          <a:ext cx="4697265" cy="4697265"/>
        </a:xfrm>
        <a:prstGeom prst="blockArc">
          <a:avLst>
            <a:gd name="adj1" fmla="val 11868516"/>
            <a:gd name="adj2" fmla="val 13085187"/>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AA36AB39-B8AE-4451-A432-299D561B60C4}">
      <dsp:nvSpPr>
        <dsp:cNvPr id="0" name=""/>
        <dsp:cNvSpPr/>
      </dsp:nvSpPr>
      <dsp:spPr>
        <a:xfrm>
          <a:off x="1710301" y="497301"/>
          <a:ext cx="4697265" cy="4697265"/>
        </a:xfrm>
        <a:prstGeom prst="blockArc">
          <a:avLst>
            <a:gd name="adj1" fmla="val 10638692"/>
            <a:gd name="adj2" fmla="val 11716732"/>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EA5E4EB4-3807-40C3-A382-74F0FF292C72}">
      <dsp:nvSpPr>
        <dsp:cNvPr id="0" name=""/>
        <dsp:cNvSpPr/>
      </dsp:nvSpPr>
      <dsp:spPr>
        <a:xfrm>
          <a:off x="1626136" y="-22904"/>
          <a:ext cx="4697265" cy="4697265"/>
        </a:xfrm>
        <a:prstGeom prst="blockArc">
          <a:avLst>
            <a:gd name="adj1" fmla="val 8671070"/>
            <a:gd name="adj2" fmla="val 9858465"/>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9CF32BF4-076F-4468-A075-F8898FEBF3F8}">
      <dsp:nvSpPr>
        <dsp:cNvPr id="0" name=""/>
        <dsp:cNvSpPr/>
      </dsp:nvSpPr>
      <dsp:spPr>
        <a:xfrm>
          <a:off x="1829109" y="320832"/>
          <a:ext cx="4697265" cy="4697265"/>
        </a:xfrm>
        <a:prstGeom prst="blockArc">
          <a:avLst>
            <a:gd name="adj1" fmla="val 8047775"/>
            <a:gd name="adj2" fmla="val 9261566"/>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5C5A6BFB-3F74-4450-B6CD-5214AF1C4E8F}">
      <dsp:nvSpPr>
        <dsp:cNvPr id="0" name=""/>
        <dsp:cNvSpPr/>
      </dsp:nvSpPr>
      <dsp:spPr>
        <a:xfrm>
          <a:off x="1969532" y="469580"/>
          <a:ext cx="4697265" cy="4697265"/>
        </a:xfrm>
        <a:prstGeom prst="blockArc">
          <a:avLst>
            <a:gd name="adj1" fmla="val 7047287"/>
            <a:gd name="adj2" fmla="val 8350092"/>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8013A2D1-C7E6-4683-BB01-C21DC3E7552C}">
      <dsp:nvSpPr>
        <dsp:cNvPr id="0" name=""/>
        <dsp:cNvSpPr/>
      </dsp:nvSpPr>
      <dsp:spPr>
        <a:xfrm>
          <a:off x="1776449" y="380222"/>
          <a:ext cx="4697265" cy="4697265"/>
        </a:xfrm>
        <a:prstGeom prst="blockArc">
          <a:avLst>
            <a:gd name="adj1" fmla="val 3972024"/>
            <a:gd name="adj2" fmla="val 6732846"/>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32C6CE23-9698-48BE-9CC1-8C500FF30D67}">
      <dsp:nvSpPr>
        <dsp:cNvPr id="0" name=""/>
        <dsp:cNvSpPr/>
      </dsp:nvSpPr>
      <dsp:spPr>
        <a:xfrm>
          <a:off x="1729589" y="401512"/>
          <a:ext cx="4697265" cy="4697265"/>
        </a:xfrm>
        <a:prstGeom prst="blockArc">
          <a:avLst>
            <a:gd name="adj1" fmla="val 2438195"/>
            <a:gd name="adj2" fmla="val 3895981"/>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0F7C833A-9861-4072-96D1-7B749F67314E}">
      <dsp:nvSpPr>
        <dsp:cNvPr id="0" name=""/>
        <dsp:cNvSpPr/>
      </dsp:nvSpPr>
      <dsp:spPr>
        <a:xfrm>
          <a:off x="1513824" y="704964"/>
          <a:ext cx="4697265" cy="4697265"/>
        </a:xfrm>
        <a:prstGeom prst="blockArc">
          <a:avLst>
            <a:gd name="adj1" fmla="val 761449"/>
            <a:gd name="adj2" fmla="val 1883260"/>
            <a:gd name="adj3" fmla="val 1854"/>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sp>
    <dsp:sp modelId="{ED4E8766-48B0-4A2E-97C0-09FBE9288ADF}">
      <dsp:nvSpPr>
        <dsp:cNvPr id="0" name=""/>
        <dsp:cNvSpPr/>
      </dsp:nvSpPr>
      <dsp:spPr>
        <a:xfrm>
          <a:off x="1788843" y="18541"/>
          <a:ext cx="4697265" cy="4697265"/>
        </a:xfrm>
        <a:prstGeom prst="blockArc">
          <a:avLst>
            <a:gd name="adj1" fmla="val 716161"/>
            <a:gd name="adj2" fmla="val 1858601"/>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993BF7B5-F337-4A5D-8351-5F7A66B9ECC1}">
      <dsp:nvSpPr>
        <dsp:cNvPr id="0" name=""/>
        <dsp:cNvSpPr/>
      </dsp:nvSpPr>
      <dsp:spPr>
        <a:xfrm>
          <a:off x="1810874" y="-94486"/>
          <a:ext cx="4697265" cy="4697265"/>
        </a:xfrm>
        <a:prstGeom prst="blockArc">
          <a:avLst>
            <a:gd name="adj1" fmla="val 21398440"/>
            <a:gd name="adj2" fmla="val 887889"/>
            <a:gd name="adj3" fmla="val 1854"/>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sp>
    <dsp:sp modelId="{3A679A8B-D2FB-45FF-A4B8-9C6E7028B52A}">
      <dsp:nvSpPr>
        <dsp:cNvPr id="0" name=""/>
        <dsp:cNvSpPr/>
      </dsp:nvSpPr>
      <dsp:spPr>
        <a:xfrm>
          <a:off x="1825119" y="59969"/>
          <a:ext cx="4697265" cy="4697265"/>
        </a:xfrm>
        <a:prstGeom prst="blockArc">
          <a:avLst>
            <a:gd name="adj1" fmla="val 20065356"/>
            <a:gd name="adj2" fmla="val 21169233"/>
            <a:gd name="adj3" fmla="val 1854"/>
          </a:avLst>
        </a:prstGeom>
        <a:solidFill>
          <a:srgbClr val="339933"/>
        </a:solidFill>
        <a:ln>
          <a:noFill/>
        </a:ln>
        <a:effectLst/>
      </dsp:spPr>
      <dsp:style>
        <a:lnRef idx="0">
          <a:scrgbClr r="0" g="0" b="0"/>
        </a:lnRef>
        <a:fillRef idx="1">
          <a:scrgbClr r="0" g="0" b="0"/>
        </a:fillRef>
        <a:effectRef idx="0">
          <a:scrgbClr r="0" g="0" b="0"/>
        </a:effectRef>
        <a:fontRef idx="minor">
          <a:schemeClr val="lt1"/>
        </a:fontRef>
      </dsp:style>
    </dsp:sp>
    <dsp:sp modelId="{522F111B-1300-4C9E-9595-19D7A1915BB4}">
      <dsp:nvSpPr>
        <dsp:cNvPr id="0" name=""/>
        <dsp:cNvSpPr/>
      </dsp:nvSpPr>
      <dsp:spPr>
        <a:xfrm>
          <a:off x="1998980" y="362587"/>
          <a:ext cx="4697265" cy="4697265"/>
        </a:xfrm>
        <a:prstGeom prst="blockArc">
          <a:avLst>
            <a:gd name="adj1" fmla="val 18209354"/>
            <a:gd name="adj2" fmla="val 19549245"/>
            <a:gd name="adj3" fmla="val 1854"/>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sp>
    <dsp:sp modelId="{42FEA051-65FB-4924-8A86-C534B74DE95E}">
      <dsp:nvSpPr>
        <dsp:cNvPr id="0" name=""/>
        <dsp:cNvSpPr/>
      </dsp:nvSpPr>
      <dsp:spPr>
        <a:xfrm>
          <a:off x="1899248" y="292784"/>
          <a:ext cx="4697265" cy="4697265"/>
        </a:xfrm>
        <a:prstGeom prst="blockArc">
          <a:avLst>
            <a:gd name="adj1" fmla="val 16052573"/>
            <a:gd name="adj2" fmla="val 18389224"/>
            <a:gd name="adj3" fmla="val 1854"/>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sp>
    <dsp:sp modelId="{E00B4969-BEC3-475A-9553-62A1CCB8D43E}">
      <dsp:nvSpPr>
        <dsp:cNvPr id="0" name=""/>
        <dsp:cNvSpPr/>
      </dsp:nvSpPr>
      <dsp:spPr>
        <a:xfrm>
          <a:off x="3393189" y="1711401"/>
          <a:ext cx="1589908" cy="1596853"/>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600"/>
            </a:spcAft>
          </a:pPr>
          <a:r>
            <a:rPr lang="de-DE" sz="1600" b="1" kern="1200" dirty="0" err="1" smtClean="0">
              <a:latin typeface="+mn-lt"/>
            </a:rPr>
            <a:t>FüZ</a:t>
          </a:r>
          <a:r>
            <a:rPr lang="de-DE" sz="1600" b="1" kern="1200" dirty="0" smtClean="0">
              <a:latin typeface="+mn-lt"/>
            </a:rPr>
            <a:t>               im </a:t>
          </a:r>
          <a:r>
            <a:rPr lang="de-DE" sz="1600" b="1" kern="1200" dirty="0" err="1" smtClean="0">
              <a:latin typeface="+mn-lt"/>
            </a:rPr>
            <a:t>LehrplanPLUS</a:t>
          </a:r>
          <a:endParaRPr lang="de-DE" sz="1600" b="1" kern="1200" dirty="0">
            <a:latin typeface="+mn-lt"/>
          </a:endParaRPr>
        </a:p>
      </dsp:txBody>
      <dsp:txXfrm>
        <a:off x="3626026" y="1945255"/>
        <a:ext cx="1124234" cy="1129145"/>
      </dsp:txXfrm>
    </dsp:sp>
    <dsp:sp modelId="{571C080B-872C-4807-B4EB-0AE407A6513B}">
      <dsp:nvSpPr>
        <dsp:cNvPr id="0" name=""/>
        <dsp:cNvSpPr/>
      </dsp:nvSpPr>
      <dsp:spPr>
        <a:xfrm>
          <a:off x="3084937" y="-37703"/>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Verdana" panose="020B0604030504040204" pitchFamily="34" charset="0"/>
              <a:ea typeface="Verdana" panose="020B0604030504040204" pitchFamily="34" charset="0"/>
              <a:cs typeface="Verdana" panose="020B0604030504040204" pitchFamily="34" charset="0"/>
            </a:rPr>
            <a:t>Bildung für nachhaltige Entwicklung        </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3396337" y="66097"/>
        <a:ext cx="1503574" cy="501191"/>
      </dsp:txXfrm>
    </dsp:sp>
    <dsp:sp modelId="{F1317350-EA65-45B0-94E6-5DA34156976D}">
      <dsp:nvSpPr>
        <dsp:cNvPr id="0" name=""/>
        <dsp:cNvSpPr/>
      </dsp:nvSpPr>
      <dsp:spPr>
        <a:xfrm>
          <a:off x="4568343" y="416243"/>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Familien- und Sexualerziehung</a:t>
          </a:r>
          <a:endParaRPr lang="de-DE" sz="1200" kern="1200" dirty="0">
            <a:latin typeface="+mn-lt"/>
          </a:endParaRPr>
        </a:p>
      </dsp:txBody>
      <dsp:txXfrm>
        <a:off x="4879743" y="520043"/>
        <a:ext cx="1503574" cy="501191"/>
      </dsp:txXfrm>
    </dsp:sp>
    <dsp:sp modelId="{6D72E62D-9CDE-4D89-831A-C6A911D06CE5}">
      <dsp:nvSpPr>
        <dsp:cNvPr id="0" name=""/>
        <dsp:cNvSpPr/>
      </dsp:nvSpPr>
      <dsp:spPr>
        <a:xfrm>
          <a:off x="5209404" y="1049629"/>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Gesundheits-förderung</a:t>
          </a:r>
          <a:endParaRPr lang="de-DE" sz="1200" kern="1200" dirty="0">
            <a:latin typeface="+mn-lt"/>
          </a:endParaRPr>
        </a:p>
      </dsp:txBody>
      <dsp:txXfrm>
        <a:off x="5520804" y="1153429"/>
        <a:ext cx="1503574" cy="501191"/>
      </dsp:txXfrm>
    </dsp:sp>
    <dsp:sp modelId="{F98974B2-4C11-4B09-A4DA-82F08F5AFC89}">
      <dsp:nvSpPr>
        <dsp:cNvPr id="0" name=""/>
        <dsp:cNvSpPr/>
      </dsp:nvSpPr>
      <dsp:spPr>
        <a:xfrm>
          <a:off x="5419186" y="1763401"/>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Interkulturelle Bildung</a:t>
          </a:r>
          <a:endParaRPr lang="de-DE" sz="1200" kern="1200" dirty="0">
            <a:latin typeface="+mn-lt"/>
          </a:endParaRPr>
        </a:p>
      </dsp:txBody>
      <dsp:txXfrm>
        <a:off x="5730586" y="1867201"/>
        <a:ext cx="1503574" cy="501191"/>
      </dsp:txXfrm>
    </dsp:sp>
    <dsp:sp modelId="{EABE972A-B88B-4119-BF6A-BE28D5C3D44C}">
      <dsp:nvSpPr>
        <dsp:cNvPr id="0" name=""/>
        <dsp:cNvSpPr/>
      </dsp:nvSpPr>
      <dsp:spPr>
        <a:xfrm>
          <a:off x="5346006" y="2494065"/>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Kulturelle Bildung </a:t>
          </a:r>
          <a:endParaRPr lang="de-DE" sz="1200" kern="1200" dirty="0">
            <a:latin typeface="+mn-lt"/>
          </a:endParaRPr>
        </a:p>
      </dsp:txBody>
      <dsp:txXfrm>
        <a:off x="5657406" y="2597865"/>
        <a:ext cx="1503574" cy="501191"/>
      </dsp:txXfrm>
    </dsp:sp>
    <dsp:sp modelId="{CF1816D4-888E-41DD-8D62-9FD4A218F66E}">
      <dsp:nvSpPr>
        <dsp:cNvPr id="0" name=""/>
        <dsp:cNvSpPr/>
      </dsp:nvSpPr>
      <dsp:spPr>
        <a:xfrm>
          <a:off x="4998781" y="3210437"/>
          <a:ext cx="2257713"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sym typeface="Symbol"/>
            </a:rPr>
            <a:t>Ökonomische Verbraucherbildung </a:t>
          </a:r>
          <a:endParaRPr lang="de-DE" sz="1200" kern="1200" dirty="0">
            <a:latin typeface="+mn-lt"/>
          </a:endParaRPr>
        </a:p>
      </dsp:txBody>
      <dsp:txXfrm>
        <a:off x="5329415" y="3314237"/>
        <a:ext cx="1596445" cy="501191"/>
      </dsp:txXfrm>
    </dsp:sp>
    <dsp:sp modelId="{C9013EFD-5376-41C8-B9EA-30AF065DE9BA}">
      <dsp:nvSpPr>
        <dsp:cNvPr id="0" name=""/>
        <dsp:cNvSpPr/>
      </dsp:nvSpPr>
      <dsp:spPr>
        <a:xfrm>
          <a:off x="4780789" y="3911140"/>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Medienbildung/</a:t>
          </a:r>
          <a:br>
            <a:rPr lang="de-DE" sz="1200" kern="1200" dirty="0" smtClean="0">
              <a:latin typeface="+mn-lt"/>
            </a:rPr>
          </a:br>
          <a:r>
            <a:rPr lang="de-DE" sz="1200" kern="1200" dirty="0" smtClean="0">
              <a:latin typeface="+mn-lt"/>
            </a:rPr>
            <a:t>Digitale Bildung</a:t>
          </a:r>
          <a:endParaRPr lang="de-DE" sz="1200" kern="1200" dirty="0">
            <a:latin typeface="+mn-lt"/>
          </a:endParaRPr>
        </a:p>
      </dsp:txBody>
      <dsp:txXfrm>
        <a:off x="5092189" y="4014940"/>
        <a:ext cx="1503574" cy="501191"/>
      </dsp:txXfrm>
    </dsp:sp>
    <dsp:sp modelId="{0398C8A8-305B-43FF-B062-B406F88F14EC}">
      <dsp:nvSpPr>
        <dsp:cNvPr id="0" name=""/>
        <dsp:cNvSpPr/>
      </dsp:nvSpPr>
      <dsp:spPr>
        <a:xfrm>
          <a:off x="4000875" y="4503453"/>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Politische Bildung </a:t>
          </a:r>
          <a:endParaRPr lang="de-DE" sz="1200" kern="1200" dirty="0">
            <a:latin typeface="+mn-lt"/>
          </a:endParaRPr>
        </a:p>
      </dsp:txBody>
      <dsp:txXfrm>
        <a:off x="4312275" y="4607253"/>
        <a:ext cx="1503574" cy="501191"/>
      </dsp:txXfrm>
    </dsp:sp>
    <dsp:sp modelId="{96753327-E577-422E-984A-31F2CADDD2CF}">
      <dsp:nvSpPr>
        <dsp:cNvPr id="0" name=""/>
        <dsp:cNvSpPr/>
      </dsp:nvSpPr>
      <dsp:spPr>
        <a:xfrm>
          <a:off x="2182180" y="4528618"/>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Soziales Lernen</a:t>
          </a:r>
          <a:endParaRPr lang="de-DE" sz="1200" kern="1200" dirty="0">
            <a:latin typeface="+mn-lt"/>
          </a:endParaRPr>
        </a:p>
      </dsp:txBody>
      <dsp:txXfrm>
        <a:off x="2493580" y="4632418"/>
        <a:ext cx="1503574" cy="501191"/>
      </dsp:txXfrm>
    </dsp:sp>
    <dsp:sp modelId="{2FDBCF1F-57FB-4766-A60E-5725B5384049}">
      <dsp:nvSpPr>
        <dsp:cNvPr id="0" name=""/>
        <dsp:cNvSpPr/>
      </dsp:nvSpPr>
      <dsp:spPr>
        <a:xfrm>
          <a:off x="1494397" y="3985216"/>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Werteerziehung</a:t>
          </a:r>
          <a:endParaRPr lang="de-DE" sz="1200" kern="1200" dirty="0">
            <a:latin typeface="+mn-lt"/>
          </a:endParaRPr>
        </a:p>
      </dsp:txBody>
      <dsp:txXfrm>
        <a:off x="1805797" y="4089016"/>
        <a:ext cx="1503574" cy="501191"/>
      </dsp:txXfrm>
    </dsp:sp>
    <dsp:sp modelId="{793A7812-4A51-4B81-9E8E-DA7810CF6055}">
      <dsp:nvSpPr>
        <dsp:cNvPr id="0" name=""/>
        <dsp:cNvSpPr/>
      </dsp:nvSpPr>
      <dsp:spPr>
        <a:xfrm>
          <a:off x="1016824" y="3321960"/>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Sprachliche Bildung</a:t>
          </a:r>
          <a:endParaRPr lang="de-DE" sz="1200" kern="1200" dirty="0">
            <a:latin typeface="+mn-lt"/>
          </a:endParaRPr>
        </a:p>
      </dsp:txBody>
      <dsp:txXfrm>
        <a:off x="1328224" y="3425760"/>
        <a:ext cx="1503574" cy="501191"/>
      </dsp:txXfrm>
    </dsp:sp>
    <dsp:sp modelId="{DFF61A7A-EFA0-4E5F-8FFE-F26FA065EBF9}">
      <dsp:nvSpPr>
        <dsp:cNvPr id="0" name=""/>
        <dsp:cNvSpPr/>
      </dsp:nvSpPr>
      <dsp:spPr>
        <a:xfrm>
          <a:off x="671443" y="2600680"/>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Technische Bildung</a:t>
          </a:r>
          <a:endParaRPr lang="de-DE" sz="1200" kern="1200" dirty="0">
            <a:latin typeface="+mn-lt"/>
          </a:endParaRPr>
        </a:p>
      </dsp:txBody>
      <dsp:txXfrm>
        <a:off x="982843" y="2704480"/>
        <a:ext cx="1503574" cy="501191"/>
      </dsp:txXfrm>
    </dsp:sp>
    <dsp:sp modelId="{4F809A02-5727-4569-B8F0-EA01C0551BC0}">
      <dsp:nvSpPr>
        <dsp:cNvPr id="0" name=""/>
        <dsp:cNvSpPr/>
      </dsp:nvSpPr>
      <dsp:spPr>
        <a:xfrm>
          <a:off x="751125" y="1878368"/>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Verkehrserziehung</a:t>
          </a:r>
          <a:endParaRPr lang="de-DE" sz="1200" kern="1200" dirty="0">
            <a:latin typeface="+mn-lt"/>
          </a:endParaRPr>
        </a:p>
      </dsp:txBody>
      <dsp:txXfrm>
        <a:off x="1062525" y="1982168"/>
        <a:ext cx="1503574" cy="501191"/>
      </dsp:txXfrm>
    </dsp:sp>
    <dsp:sp modelId="{A43E5DE3-FA13-4192-83D7-51CB91FED207}">
      <dsp:nvSpPr>
        <dsp:cNvPr id="0" name=""/>
        <dsp:cNvSpPr/>
      </dsp:nvSpPr>
      <dsp:spPr>
        <a:xfrm>
          <a:off x="1135064" y="1154686"/>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Berufliche Orientierung</a:t>
          </a:r>
          <a:endParaRPr lang="de-DE" sz="1200" kern="1200" dirty="0">
            <a:latin typeface="+mn-lt"/>
          </a:endParaRPr>
        </a:p>
      </dsp:txBody>
      <dsp:txXfrm>
        <a:off x="1446464" y="1258486"/>
        <a:ext cx="1503574" cy="501191"/>
      </dsp:txXfrm>
    </dsp:sp>
    <dsp:sp modelId="{4DAB8F17-89B1-429F-B406-74E2584FCA69}">
      <dsp:nvSpPr>
        <dsp:cNvPr id="0" name=""/>
        <dsp:cNvSpPr/>
      </dsp:nvSpPr>
      <dsp:spPr>
        <a:xfrm>
          <a:off x="1598327" y="449785"/>
          <a:ext cx="2126374" cy="70879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mn-lt"/>
            </a:rPr>
            <a:t>Alltags-kompetenzen und Lebensökonomie </a:t>
          </a:r>
          <a:endParaRPr lang="de-DE" sz="1200" kern="1200" dirty="0">
            <a:latin typeface="+mn-lt"/>
          </a:endParaRPr>
        </a:p>
      </dsp:txBody>
      <dsp:txXfrm>
        <a:off x="1909727" y="553585"/>
        <a:ext cx="1503574" cy="501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A1F4-2616-49E5-90DD-1E5A5E02A4A8}">
      <dsp:nvSpPr>
        <dsp:cNvPr id="0" name=""/>
        <dsp:cNvSpPr/>
      </dsp:nvSpPr>
      <dsp:spPr>
        <a:xfrm>
          <a:off x="2142213" y="658971"/>
          <a:ext cx="4508699" cy="4508699"/>
        </a:xfrm>
        <a:prstGeom prst="blockArc">
          <a:avLst>
            <a:gd name="adj1" fmla="val 12600000"/>
            <a:gd name="adj2" fmla="val 162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A22B4-B7E5-46A8-8B2C-E0D7B44FF1A9}">
      <dsp:nvSpPr>
        <dsp:cNvPr id="0" name=""/>
        <dsp:cNvSpPr/>
      </dsp:nvSpPr>
      <dsp:spPr>
        <a:xfrm>
          <a:off x="2142213" y="658971"/>
          <a:ext cx="4508699" cy="4508699"/>
        </a:xfrm>
        <a:prstGeom prst="blockArc">
          <a:avLst>
            <a:gd name="adj1" fmla="val 9000000"/>
            <a:gd name="adj2" fmla="val 126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578D9-9133-4E26-BFDD-F1924312DAEC}">
      <dsp:nvSpPr>
        <dsp:cNvPr id="0" name=""/>
        <dsp:cNvSpPr/>
      </dsp:nvSpPr>
      <dsp:spPr>
        <a:xfrm>
          <a:off x="2142213" y="658971"/>
          <a:ext cx="4508699" cy="4508699"/>
        </a:xfrm>
        <a:prstGeom prst="blockArc">
          <a:avLst>
            <a:gd name="adj1" fmla="val 5400000"/>
            <a:gd name="adj2" fmla="val 90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C03EB-229E-48EE-929A-378AF374A600}">
      <dsp:nvSpPr>
        <dsp:cNvPr id="0" name=""/>
        <dsp:cNvSpPr/>
      </dsp:nvSpPr>
      <dsp:spPr>
        <a:xfrm>
          <a:off x="2142213" y="658971"/>
          <a:ext cx="4508699" cy="4508699"/>
        </a:xfrm>
        <a:prstGeom prst="blockArc">
          <a:avLst>
            <a:gd name="adj1" fmla="val 1800000"/>
            <a:gd name="adj2" fmla="val 54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1D0CE-9ED1-4655-818B-FEB63FD56CAD}">
      <dsp:nvSpPr>
        <dsp:cNvPr id="0" name=""/>
        <dsp:cNvSpPr/>
      </dsp:nvSpPr>
      <dsp:spPr>
        <a:xfrm>
          <a:off x="2142213" y="658971"/>
          <a:ext cx="4508699" cy="4508699"/>
        </a:xfrm>
        <a:prstGeom prst="blockArc">
          <a:avLst>
            <a:gd name="adj1" fmla="val 19800000"/>
            <a:gd name="adj2" fmla="val 18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1557E6-8948-48E3-BAC2-E384CA58921F}">
      <dsp:nvSpPr>
        <dsp:cNvPr id="0" name=""/>
        <dsp:cNvSpPr/>
      </dsp:nvSpPr>
      <dsp:spPr>
        <a:xfrm>
          <a:off x="2142213" y="658971"/>
          <a:ext cx="4508699" cy="4508699"/>
        </a:xfrm>
        <a:prstGeom prst="blockArc">
          <a:avLst>
            <a:gd name="adj1" fmla="val 16200000"/>
            <a:gd name="adj2" fmla="val 198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9CF8EA-127F-43DA-A85E-F5509705ABB1}">
      <dsp:nvSpPr>
        <dsp:cNvPr id="0" name=""/>
        <dsp:cNvSpPr/>
      </dsp:nvSpPr>
      <dsp:spPr>
        <a:xfrm>
          <a:off x="3404476" y="1902197"/>
          <a:ext cx="2022247" cy="2022247"/>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Demokratische Schulkultur</a:t>
          </a:r>
          <a:endParaRPr lang="de-DE" sz="1400" kern="1200" dirty="0"/>
        </a:p>
      </dsp:txBody>
      <dsp:txXfrm>
        <a:off x="3700627" y="2198348"/>
        <a:ext cx="1429945" cy="1429945"/>
      </dsp:txXfrm>
    </dsp:sp>
    <dsp:sp modelId="{F1C58729-90B2-4864-9474-9C8496A55983}">
      <dsp:nvSpPr>
        <dsp:cNvPr id="0" name=""/>
        <dsp:cNvSpPr/>
      </dsp:nvSpPr>
      <dsp:spPr>
        <a:xfrm>
          <a:off x="3688776" y="2145"/>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Anerkennung und </a:t>
          </a:r>
          <a:r>
            <a:rPr lang="de-DE" altLang="de-DE" sz="800" b="1" kern="1200" dirty="0" smtClean="0">
              <a:cs typeface="Arial" charset="0"/>
            </a:rPr>
            <a:t>Wertschätzung </a:t>
          </a:r>
          <a:r>
            <a:rPr lang="de-DE" altLang="de-DE" sz="800" b="0" kern="1200" dirty="0" smtClean="0">
              <a:cs typeface="Arial" charset="0"/>
            </a:rPr>
            <a:t>zeigen</a:t>
          </a:r>
          <a:endParaRPr lang="de-DE" sz="800" b="0" kern="1200" dirty="0"/>
        </a:p>
      </dsp:txBody>
      <dsp:txXfrm>
        <a:off x="3896082" y="209451"/>
        <a:ext cx="1000961" cy="1000961"/>
      </dsp:txXfrm>
    </dsp:sp>
    <dsp:sp modelId="{2A839FCB-15F3-473D-90FD-C20AE8CB4EE7}">
      <dsp:nvSpPr>
        <dsp:cNvPr id="0" name=""/>
        <dsp:cNvSpPr/>
      </dsp:nvSpPr>
      <dsp:spPr>
        <a:xfrm>
          <a:off x="5596967" y="1103840"/>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Klima von </a:t>
          </a:r>
          <a:r>
            <a:rPr lang="de-DE" altLang="de-DE" sz="800" b="1" kern="1200" dirty="0" smtClean="0">
              <a:cs typeface="Arial" charset="0"/>
            </a:rPr>
            <a:t>Respekt</a:t>
          </a:r>
          <a:r>
            <a:rPr lang="de-DE" altLang="de-DE" sz="800" kern="1200" dirty="0" smtClean="0">
              <a:cs typeface="Arial" charset="0"/>
            </a:rPr>
            <a:t>, Toleranz, Rücksicht, Unterstützung verwirklichen </a:t>
          </a:r>
          <a:endParaRPr lang="de-DE" altLang="de-DE" sz="800" kern="1200" dirty="0">
            <a:cs typeface="Arial" charset="0"/>
          </a:endParaRPr>
        </a:p>
      </dsp:txBody>
      <dsp:txXfrm>
        <a:off x="5804273" y="1311146"/>
        <a:ext cx="1000961" cy="1000961"/>
      </dsp:txXfrm>
    </dsp:sp>
    <dsp:sp modelId="{F10DB54D-5E98-4F92-8A17-A36EE9DAB160}">
      <dsp:nvSpPr>
        <dsp:cNvPr id="0" name=""/>
        <dsp:cNvSpPr/>
      </dsp:nvSpPr>
      <dsp:spPr>
        <a:xfrm>
          <a:off x="5596967" y="3307229"/>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b="1" kern="1200" dirty="0" smtClean="0"/>
            <a:t>Partizipation</a:t>
          </a:r>
          <a:r>
            <a:rPr lang="de-DE" sz="800" kern="1200" dirty="0" smtClean="0"/>
            <a:t> in der Schulfamilie ermöglichen und fördern</a:t>
          </a:r>
          <a:endParaRPr lang="de-DE" sz="800" kern="1200" dirty="0"/>
        </a:p>
      </dsp:txBody>
      <dsp:txXfrm>
        <a:off x="5804273" y="3514535"/>
        <a:ext cx="1000961" cy="1000961"/>
      </dsp:txXfrm>
    </dsp:sp>
    <dsp:sp modelId="{A8877FB6-2C60-4681-A130-6A2D1170910B}">
      <dsp:nvSpPr>
        <dsp:cNvPr id="0" name=""/>
        <dsp:cNvSpPr/>
      </dsp:nvSpPr>
      <dsp:spPr>
        <a:xfrm>
          <a:off x="3688776" y="4408923"/>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Strategien zur </a:t>
          </a:r>
          <a:r>
            <a:rPr lang="de-DE" altLang="de-DE" sz="800" b="1" kern="1200" dirty="0" smtClean="0">
              <a:cs typeface="Arial" charset="0"/>
            </a:rPr>
            <a:t>Selbstreflexion </a:t>
          </a:r>
          <a:r>
            <a:rPr lang="de-DE" altLang="de-DE" sz="800" kern="1200" dirty="0" smtClean="0">
              <a:cs typeface="Arial" charset="0"/>
            </a:rPr>
            <a:t>für </a:t>
          </a:r>
          <a:r>
            <a:rPr lang="de-DE" altLang="de-DE" sz="800" kern="1200" dirty="0" err="1" smtClean="0">
              <a:cs typeface="Arial" charset="0"/>
            </a:rPr>
            <a:t>SuS</a:t>
          </a:r>
          <a:r>
            <a:rPr lang="de-DE" altLang="de-DE" sz="800" kern="1200" dirty="0" smtClean="0">
              <a:cs typeface="Arial" charset="0"/>
            </a:rPr>
            <a:t> und Lehrkräfte einüben</a:t>
          </a:r>
          <a:endParaRPr lang="de-DE" sz="800" kern="1200" dirty="0"/>
        </a:p>
      </dsp:txBody>
      <dsp:txXfrm>
        <a:off x="3896082" y="4616229"/>
        <a:ext cx="1000961" cy="1000961"/>
      </dsp:txXfrm>
    </dsp:sp>
    <dsp:sp modelId="{8556E374-5A26-4AF8-B94B-1C3E2796F69A}">
      <dsp:nvSpPr>
        <dsp:cNvPr id="0" name=""/>
        <dsp:cNvSpPr/>
      </dsp:nvSpPr>
      <dsp:spPr>
        <a:xfrm>
          <a:off x="1780585" y="3307229"/>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Wechselseitige </a:t>
          </a:r>
          <a:r>
            <a:rPr lang="de-DE" altLang="de-DE" sz="800" b="1" kern="1200" dirty="0" smtClean="0">
              <a:cs typeface="Arial" charset="0"/>
            </a:rPr>
            <a:t>Feedbackkultur </a:t>
          </a:r>
          <a:r>
            <a:rPr lang="de-DE" altLang="de-DE" sz="800" b="0" kern="1200" dirty="0" smtClean="0">
              <a:cs typeface="Arial" charset="0"/>
            </a:rPr>
            <a:t>etablieren</a:t>
          </a:r>
          <a:endParaRPr lang="de-DE" sz="800" b="0" kern="1200" dirty="0"/>
        </a:p>
      </dsp:txBody>
      <dsp:txXfrm>
        <a:off x="1987891" y="3514535"/>
        <a:ext cx="1000961" cy="1000961"/>
      </dsp:txXfrm>
    </dsp:sp>
    <dsp:sp modelId="{1B53AB57-2297-40EC-86B4-4A323A442C82}">
      <dsp:nvSpPr>
        <dsp:cNvPr id="0" name=""/>
        <dsp:cNvSpPr/>
      </dsp:nvSpPr>
      <dsp:spPr>
        <a:xfrm>
          <a:off x="1780585" y="1103840"/>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Demokratische </a:t>
          </a:r>
          <a:r>
            <a:rPr lang="de-DE" altLang="de-DE" sz="800" b="1" kern="1200" dirty="0" smtClean="0">
              <a:cs typeface="Arial" charset="0"/>
            </a:rPr>
            <a:t>Konfliktlösungs-strategien </a:t>
          </a:r>
          <a:r>
            <a:rPr lang="de-DE" altLang="de-DE" sz="800" b="0" kern="1200" dirty="0" smtClean="0">
              <a:cs typeface="Arial" charset="0"/>
            </a:rPr>
            <a:t>anwenden</a:t>
          </a:r>
          <a:endParaRPr lang="de-DE" sz="800" b="0" kern="1200" dirty="0"/>
        </a:p>
      </dsp:txBody>
      <dsp:txXfrm>
        <a:off x="1987891" y="1311146"/>
        <a:ext cx="1000961" cy="1000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A1F4-2616-49E5-90DD-1E5A5E02A4A8}">
      <dsp:nvSpPr>
        <dsp:cNvPr id="0" name=""/>
        <dsp:cNvSpPr/>
      </dsp:nvSpPr>
      <dsp:spPr>
        <a:xfrm>
          <a:off x="475534" y="458717"/>
          <a:ext cx="3153099" cy="3153099"/>
        </a:xfrm>
        <a:prstGeom prst="blockArc">
          <a:avLst>
            <a:gd name="adj1" fmla="val 12600000"/>
            <a:gd name="adj2" fmla="val 16200000"/>
            <a:gd name="adj3" fmla="val 45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A22B4-B7E5-46A8-8B2C-E0D7B44FF1A9}">
      <dsp:nvSpPr>
        <dsp:cNvPr id="0" name=""/>
        <dsp:cNvSpPr/>
      </dsp:nvSpPr>
      <dsp:spPr>
        <a:xfrm>
          <a:off x="475534" y="458717"/>
          <a:ext cx="3153099" cy="3153099"/>
        </a:xfrm>
        <a:prstGeom prst="blockArc">
          <a:avLst>
            <a:gd name="adj1" fmla="val 9000000"/>
            <a:gd name="adj2" fmla="val 12600000"/>
            <a:gd name="adj3" fmla="val 45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578D9-9133-4E26-BFDD-F1924312DAEC}">
      <dsp:nvSpPr>
        <dsp:cNvPr id="0" name=""/>
        <dsp:cNvSpPr/>
      </dsp:nvSpPr>
      <dsp:spPr>
        <a:xfrm>
          <a:off x="475534" y="458717"/>
          <a:ext cx="3153099" cy="3153099"/>
        </a:xfrm>
        <a:prstGeom prst="blockArc">
          <a:avLst>
            <a:gd name="adj1" fmla="val 5400000"/>
            <a:gd name="adj2" fmla="val 9000000"/>
            <a:gd name="adj3" fmla="val 45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C03EB-229E-48EE-929A-378AF374A600}">
      <dsp:nvSpPr>
        <dsp:cNvPr id="0" name=""/>
        <dsp:cNvSpPr/>
      </dsp:nvSpPr>
      <dsp:spPr>
        <a:xfrm>
          <a:off x="475534" y="458717"/>
          <a:ext cx="3153099" cy="3153099"/>
        </a:xfrm>
        <a:prstGeom prst="blockArc">
          <a:avLst>
            <a:gd name="adj1" fmla="val 1800000"/>
            <a:gd name="adj2" fmla="val 5400000"/>
            <a:gd name="adj3" fmla="val 45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1D0CE-9ED1-4655-818B-FEB63FD56CAD}">
      <dsp:nvSpPr>
        <dsp:cNvPr id="0" name=""/>
        <dsp:cNvSpPr/>
      </dsp:nvSpPr>
      <dsp:spPr>
        <a:xfrm>
          <a:off x="475534" y="458717"/>
          <a:ext cx="3153099" cy="3153099"/>
        </a:xfrm>
        <a:prstGeom prst="blockArc">
          <a:avLst>
            <a:gd name="adj1" fmla="val 19800000"/>
            <a:gd name="adj2" fmla="val 1800000"/>
            <a:gd name="adj3" fmla="val 45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1557E6-8948-48E3-BAC2-E384CA58921F}">
      <dsp:nvSpPr>
        <dsp:cNvPr id="0" name=""/>
        <dsp:cNvSpPr/>
      </dsp:nvSpPr>
      <dsp:spPr>
        <a:xfrm>
          <a:off x="475534" y="458717"/>
          <a:ext cx="3153099" cy="3153099"/>
        </a:xfrm>
        <a:prstGeom prst="blockArc">
          <a:avLst>
            <a:gd name="adj1" fmla="val 16200000"/>
            <a:gd name="adj2" fmla="val 19800000"/>
            <a:gd name="adj3" fmla="val 45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9CF8EA-127F-43DA-A85E-F5509705ABB1}">
      <dsp:nvSpPr>
        <dsp:cNvPr id="0" name=""/>
        <dsp:cNvSpPr/>
      </dsp:nvSpPr>
      <dsp:spPr>
        <a:xfrm>
          <a:off x="1360996" y="1330865"/>
          <a:ext cx="1408803" cy="140880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Demokratische Schulkultur</a:t>
          </a:r>
          <a:endParaRPr lang="de-DE" sz="1000" kern="1200" dirty="0"/>
        </a:p>
      </dsp:txBody>
      <dsp:txXfrm>
        <a:off x="1567310" y="1537179"/>
        <a:ext cx="996175" cy="996175"/>
      </dsp:txXfrm>
    </dsp:sp>
    <dsp:sp modelId="{F1C58729-90B2-4864-9474-9C8496A55983}">
      <dsp:nvSpPr>
        <dsp:cNvPr id="0" name=""/>
        <dsp:cNvSpPr/>
      </dsp:nvSpPr>
      <dsp:spPr>
        <a:xfrm>
          <a:off x="1559002" y="1138"/>
          <a:ext cx="986162" cy="9861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Anerkennung und </a:t>
          </a:r>
          <a:r>
            <a:rPr lang="de-DE" altLang="de-DE" sz="500" b="1" kern="1200" dirty="0" smtClean="0">
              <a:cs typeface="Arial" charset="0"/>
            </a:rPr>
            <a:t>Wertschätzung </a:t>
          </a:r>
          <a:r>
            <a:rPr lang="de-DE" altLang="de-DE" sz="500" b="0" kern="1200" dirty="0" smtClean="0">
              <a:cs typeface="Arial" charset="0"/>
            </a:rPr>
            <a:t>zeigen</a:t>
          </a:r>
          <a:endParaRPr lang="de-DE" sz="500" b="0" kern="1200" dirty="0"/>
        </a:p>
      </dsp:txBody>
      <dsp:txXfrm>
        <a:off x="1703422" y="145558"/>
        <a:ext cx="697322" cy="697322"/>
      </dsp:txXfrm>
    </dsp:sp>
    <dsp:sp modelId="{2A839FCB-15F3-473D-90FD-C20AE8CB4EE7}">
      <dsp:nvSpPr>
        <dsp:cNvPr id="0" name=""/>
        <dsp:cNvSpPr/>
      </dsp:nvSpPr>
      <dsp:spPr>
        <a:xfrm>
          <a:off x="2893589" y="771662"/>
          <a:ext cx="986162" cy="9861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Klima von </a:t>
          </a:r>
          <a:r>
            <a:rPr lang="de-DE" altLang="de-DE" sz="500" b="1" kern="1200" dirty="0" smtClean="0">
              <a:cs typeface="Arial" charset="0"/>
            </a:rPr>
            <a:t>Respekt</a:t>
          </a:r>
          <a:r>
            <a:rPr lang="de-DE" altLang="de-DE" sz="500" kern="1200" dirty="0" smtClean="0">
              <a:cs typeface="Arial" charset="0"/>
            </a:rPr>
            <a:t>, Toleranz, Rücksicht, Unterstützung verwirklichen </a:t>
          </a:r>
          <a:endParaRPr lang="de-DE" altLang="de-DE" sz="500" kern="1200" dirty="0">
            <a:cs typeface="Arial" charset="0"/>
          </a:endParaRPr>
        </a:p>
      </dsp:txBody>
      <dsp:txXfrm>
        <a:off x="3038009" y="916082"/>
        <a:ext cx="697322" cy="697322"/>
      </dsp:txXfrm>
    </dsp:sp>
    <dsp:sp modelId="{F10DB54D-5E98-4F92-8A17-A36EE9DAB160}">
      <dsp:nvSpPr>
        <dsp:cNvPr id="0" name=""/>
        <dsp:cNvSpPr/>
      </dsp:nvSpPr>
      <dsp:spPr>
        <a:xfrm>
          <a:off x="2893589" y="2312710"/>
          <a:ext cx="986162" cy="9861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sz="500" b="1" kern="1200" dirty="0" smtClean="0"/>
            <a:t>Partizipation</a:t>
          </a:r>
          <a:r>
            <a:rPr lang="de-DE" sz="500" kern="1200" dirty="0" smtClean="0"/>
            <a:t> in der Schulfamilie ermöglichen und fördern</a:t>
          </a:r>
          <a:endParaRPr lang="de-DE" sz="500" kern="1200" dirty="0"/>
        </a:p>
      </dsp:txBody>
      <dsp:txXfrm>
        <a:off x="3038009" y="2457130"/>
        <a:ext cx="697322" cy="697322"/>
      </dsp:txXfrm>
    </dsp:sp>
    <dsp:sp modelId="{A8877FB6-2C60-4681-A130-6A2D1170910B}">
      <dsp:nvSpPr>
        <dsp:cNvPr id="0" name=""/>
        <dsp:cNvSpPr/>
      </dsp:nvSpPr>
      <dsp:spPr>
        <a:xfrm>
          <a:off x="1559002" y="3083234"/>
          <a:ext cx="986162" cy="9861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Strategien zur </a:t>
          </a:r>
          <a:r>
            <a:rPr lang="de-DE" altLang="de-DE" sz="500" b="1" kern="1200" dirty="0" smtClean="0">
              <a:cs typeface="Arial" charset="0"/>
            </a:rPr>
            <a:t>Selbstreflexion </a:t>
          </a:r>
          <a:r>
            <a:rPr lang="de-DE" altLang="de-DE" sz="500" kern="1200" dirty="0" smtClean="0">
              <a:cs typeface="Arial" charset="0"/>
            </a:rPr>
            <a:t>für </a:t>
          </a:r>
          <a:r>
            <a:rPr lang="de-DE" altLang="de-DE" sz="500" kern="1200" dirty="0" err="1" smtClean="0">
              <a:cs typeface="Arial" charset="0"/>
            </a:rPr>
            <a:t>SuS</a:t>
          </a:r>
          <a:r>
            <a:rPr lang="de-DE" altLang="de-DE" sz="500" kern="1200" dirty="0" smtClean="0">
              <a:cs typeface="Arial" charset="0"/>
            </a:rPr>
            <a:t> und Lehrkräfte einüben</a:t>
          </a:r>
          <a:endParaRPr lang="de-DE" sz="500" kern="1200" dirty="0"/>
        </a:p>
      </dsp:txBody>
      <dsp:txXfrm>
        <a:off x="1703422" y="3227654"/>
        <a:ext cx="697322" cy="697322"/>
      </dsp:txXfrm>
    </dsp:sp>
    <dsp:sp modelId="{8556E374-5A26-4AF8-B94B-1C3E2796F69A}">
      <dsp:nvSpPr>
        <dsp:cNvPr id="0" name=""/>
        <dsp:cNvSpPr/>
      </dsp:nvSpPr>
      <dsp:spPr>
        <a:xfrm>
          <a:off x="224415" y="2312710"/>
          <a:ext cx="986162" cy="9861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Wechselseitige </a:t>
          </a:r>
          <a:r>
            <a:rPr lang="de-DE" altLang="de-DE" sz="500" b="1" kern="1200" dirty="0" smtClean="0">
              <a:cs typeface="Arial" charset="0"/>
            </a:rPr>
            <a:t>Feedbackkultur </a:t>
          </a:r>
          <a:r>
            <a:rPr lang="de-DE" altLang="de-DE" sz="500" b="0" kern="1200" dirty="0" smtClean="0">
              <a:cs typeface="Arial" charset="0"/>
            </a:rPr>
            <a:t>etablieren</a:t>
          </a:r>
          <a:endParaRPr lang="de-DE" sz="500" b="0" kern="1200" dirty="0"/>
        </a:p>
      </dsp:txBody>
      <dsp:txXfrm>
        <a:off x="368835" y="2457130"/>
        <a:ext cx="697322" cy="697322"/>
      </dsp:txXfrm>
    </dsp:sp>
    <dsp:sp modelId="{1B53AB57-2297-40EC-86B4-4A323A442C82}">
      <dsp:nvSpPr>
        <dsp:cNvPr id="0" name=""/>
        <dsp:cNvSpPr/>
      </dsp:nvSpPr>
      <dsp:spPr>
        <a:xfrm>
          <a:off x="224415" y="771662"/>
          <a:ext cx="986162" cy="9861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Demokratische </a:t>
          </a:r>
          <a:r>
            <a:rPr lang="de-DE" altLang="de-DE" sz="500" b="1" kern="1200" dirty="0" smtClean="0">
              <a:cs typeface="Arial" charset="0"/>
            </a:rPr>
            <a:t>Konfliktlösungs-strategien </a:t>
          </a:r>
          <a:r>
            <a:rPr lang="de-DE" altLang="de-DE" sz="500" b="0" kern="1200" dirty="0" smtClean="0">
              <a:cs typeface="Arial" charset="0"/>
            </a:rPr>
            <a:t>anwenden</a:t>
          </a:r>
          <a:endParaRPr lang="de-DE" sz="500" b="0" kern="1200" dirty="0"/>
        </a:p>
      </dsp:txBody>
      <dsp:txXfrm>
        <a:off x="368835" y="916082"/>
        <a:ext cx="697322" cy="6973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28" tIns="45714" rIns="91428" bIns="45714" rtlCol="0"/>
          <a:lstStyle>
            <a:lvl1pPr algn="l" eaLnBrk="1" hangingPunct="1">
              <a:defRPr sz="1200">
                <a:latin typeface="Arial" charset="0"/>
                <a:ea typeface="+mn-ea"/>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28" tIns="45714" rIns="91428" bIns="45714" numCol="1" anchor="t" anchorCtr="0" compatLnSpc="1">
            <a:prstTxWarp prst="textNoShape">
              <a:avLst/>
            </a:prstTxWarp>
          </a:bodyPr>
          <a:lstStyle>
            <a:lvl1pPr algn="r" eaLnBrk="1" hangingPunct="1">
              <a:defRPr sz="1200">
                <a:latin typeface="Arial" pitchFamily="34" charset="0"/>
              </a:defRPr>
            </a:lvl1pPr>
          </a:lstStyle>
          <a:p>
            <a:pPr>
              <a:defRPr/>
            </a:pPr>
            <a:fld id="{0BC7E1E3-8F66-4111-931A-05F73F6D2925}" type="datetimeFigureOut">
              <a:rPr lang="de-DE" altLang="de-DE"/>
              <a:pPr>
                <a:defRPr/>
              </a:pPr>
              <a:t>24.04.2022</a:t>
            </a:fld>
            <a:endParaRPr lang="de-DE" altLang="de-DE"/>
          </a:p>
        </p:txBody>
      </p:sp>
      <p:sp>
        <p:nvSpPr>
          <p:cNvPr id="4" name="Fußzeilenplatzhalter 3"/>
          <p:cNvSpPr>
            <a:spLocks noGrp="1"/>
          </p:cNvSpPr>
          <p:nvPr>
            <p:ph type="ftr" sz="quarter" idx="2"/>
          </p:nvPr>
        </p:nvSpPr>
        <p:spPr>
          <a:xfrm>
            <a:off x="0" y="9428163"/>
            <a:ext cx="2944813" cy="496887"/>
          </a:xfrm>
          <a:prstGeom prst="rect">
            <a:avLst/>
          </a:prstGeom>
        </p:spPr>
        <p:txBody>
          <a:bodyPr vert="horz" lIns="91428" tIns="45714" rIns="91428" bIns="45714" rtlCol="0" anchor="b"/>
          <a:lstStyle>
            <a:lvl1pPr algn="l" eaLnBrk="1" hangingPunct="1">
              <a:defRPr sz="1200">
                <a:latin typeface="Arial" charset="0"/>
                <a:ea typeface="+mn-ea"/>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62987ACE-5257-4D07-A4E5-9115BB963218}" type="slidenum">
              <a:rPr lang="de-DE" altLang="de-DE"/>
              <a:pPr>
                <a:defRPr/>
              </a:pPr>
              <a:t>‹Nr.›</a:t>
            </a:fld>
            <a:endParaRPr lang="de-DE" altLang="de-DE"/>
          </a:p>
        </p:txBody>
      </p:sp>
    </p:spTree>
    <p:extLst>
      <p:ext uri="{BB962C8B-B14F-4D97-AF65-F5344CB8AC3E}">
        <p14:creationId xmlns:p14="http://schemas.microsoft.com/office/powerpoint/2010/main" val="3972153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28" tIns="45714" rIns="91428" bIns="45714" rtlCol="0"/>
          <a:lstStyle>
            <a:lvl1pPr algn="l" eaLnBrk="1" hangingPunct="1">
              <a:defRPr sz="1200">
                <a:latin typeface="Arial" charset="0"/>
                <a:ea typeface="+mn-ea"/>
                <a:cs typeface="+mn-cs"/>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428" tIns="45714" rIns="91428" bIns="45714" numCol="1" anchor="t" anchorCtr="0" compatLnSpc="1">
            <a:prstTxWarp prst="textNoShape">
              <a:avLst/>
            </a:prstTxWarp>
          </a:bodyPr>
          <a:lstStyle>
            <a:lvl1pPr algn="r" eaLnBrk="1" hangingPunct="1">
              <a:defRPr sz="1200">
                <a:latin typeface="Arial" pitchFamily="34" charset="0"/>
              </a:defRPr>
            </a:lvl1pPr>
          </a:lstStyle>
          <a:p>
            <a:pPr>
              <a:defRPr/>
            </a:pPr>
            <a:fld id="{49DD56EC-1B12-4B9B-B231-5790DE0F28E3}" type="datetimeFigureOut">
              <a:rPr lang="de-DE" altLang="de-DE"/>
              <a:pPr>
                <a:defRPr/>
              </a:pPr>
              <a:t>24.04.2022</a:t>
            </a:fld>
            <a:endParaRPr lang="de-DE" alt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8" tIns="45714" rIns="91428" bIns="45714" rtlCol="0" anchor="ctr"/>
          <a:lstStyle/>
          <a:p>
            <a:pPr lvl="0"/>
            <a:endParaRPr lang="de-DE" noProof="0"/>
          </a:p>
        </p:txBody>
      </p:sp>
      <p:sp>
        <p:nvSpPr>
          <p:cNvPr id="5" name="Notizenplatzhalter 4"/>
          <p:cNvSpPr>
            <a:spLocks noGrp="1"/>
          </p:cNvSpPr>
          <p:nvPr>
            <p:ph type="body" sz="quarter" idx="3"/>
          </p:nvPr>
        </p:nvSpPr>
        <p:spPr>
          <a:xfrm>
            <a:off x="677863" y="4714875"/>
            <a:ext cx="5441950" cy="4467225"/>
          </a:xfrm>
          <a:prstGeom prst="rect">
            <a:avLst/>
          </a:prstGeom>
        </p:spPr>
        <p:txBody>
          <a:bodyPr vert="horz" wrap="square" lIns="91428" tIns="45714" rIns="91428" bIns="45714"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163"/>
            <a:ext cx="2944813" cy="496887"/>
          </a:xfrm>
          <a:prstGeom prst="rect">
            <a:avLst/>
          </a:prstGeom>
        </p:spPr>
        <p:txBody>
          <a:bodyPr vert="horz" lIns="91428" tIns="45714" rIns="91428" bIns="45714" rtlCol="0" anchor="b"/>
          <a:lstStyle>
            <a:lvl1pPr algn="l" eaLnBrk="1" hangingPunct="1">
              <a:defRPr sz="1200">
                <a:latin typeface="Arial" charset="0"/>
                <a:ea typeface="+mn-ea"/>
                <a:cs typeface="+mn-cs"/>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ECA710CB-0798-4C57-8FC5-9144883F7173}" type="slidenum">
              <a:rPr lang="de-DE" altLang="de-DE"/>
              <a:pPr>
                <a:defRPr/>
              </a:pPr>
              <a:t>‹Nr.›</a:t>
            </a:fld>
            <a:endParaRPr lang="de-DE" altLang="de-DE"/>
          </a:p>
        </p:txBody>
      </p:sp>
    </p:spTree>
    <p:extLst>
      <p:ext uri="{BB962C8B-B14F-4D97-AF65-F5344CB8AC3E}">
        <p14:creationId xmlns:p14="http://schemas.microsoft.com/office/powerpoint/2010/main" val="3206401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smtClean="0">
              <a:ea typeface="ＭＳ Ｐゴシック"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A2AF58C-EF47-419E-9AEA-1DC6A7C1D70A}" type="slidenum">
              <a:rPr lang="de-DE" altLang="de-DE" sz="1200" smtClean="0"/>
              <a:pPr/>
              <a:t>1</a:t>
            </a:fld>
            <a:endParaRPr lang="de-DE" altLang="de-DE"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Konkrete Unterstützung zur Umsetzung des Gesamtkonzepts bietet das Portal Politische Bildung </a:t>
            </a:r>
          </a:p>
        </p:txBody>
      </p:sp>
      <p:sp>
        <p:nvSpPr>
          <p:cNvPr id="604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9333456-0FA3-44C5-8A19-4E374D404FD8}" type="slidenum">
              <a:rPr lang="de-DE" altLang="de-DE" sz="1200" smtClean="0"/>
              <a:pPr/>
              <a:t>10</a:t>
            </a:fld>
            <a:endParaRPr lang="de-DE" altLang="de-D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4BB6418-F9CA-4D33-B15A-145A76524B7C}" type="slidenum">
              <a:rPr lang="de-DE" altLang="de-DE" sz="1200" smtClean="0"/>
              <a:pPr/>
              <a:t>11</a:t>
            </a:fld>
            <a:endParaRPr lang="de-DE" altLang="de-DE"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Das Portal ist als „Mitmachportal“ konzipiert, d. h. Sie können Ihre Anregungen und guten Projekt- und Unterrichtsbeispiele gerne am ISB einreichen.</a:t>
            </a:r>
          </a:p>
        </p:txBody>
      </p:sp>
      <p:sp>
        <p:nvSpPr>
          <p:cNvPr id="62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53C6DDB-2949-4912-9BE2-B3AD9B501FAC}" type="slidenum">
              <a:rPr lang="de-DE" altLang="de-DE" sz="1200" smtClean="0"/>
              <a:pPr/>
              <a:t>12</a:t>
            </a:fld>
            <a:endParaRPr lang="de-DE" altLang="de-DE"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Politische Bildung als </a:t>
            </a:r>
            <a:r>
              <a:rPr lang="de-DE" altLang="de-DE" b="1" smtClean="0">
                <a:ea typeface="ＭＳ Ｐゴシック" pitchFamily="34" charset="-128"/>
              </a:rPr>
              <a:t>Unterrichtsprinzip in allen Fächern aller Schularten</a:t>
            </a:r>
            <a:r>
              <a:rPr lang="de-DE" altLang="de-DE" smtClean="0">
                <a:ea typeface="ＭＳ Ｐゴシック" pitchFamily="34" charset="-128"/>
              </a:rPr>
              <a:t> wahrzunehmen, </a:t>
            </a:r>
            <a:r>
              <a:rPr lang="de-DE" altLang="de-DE" b="1" smtClean="0">
                <a:ea typeface="ＭＳ Ｐゴシック" pitchFamily="34" charset="-128"/>
              </a:rPr>
              <a:t>bedeutet</a:t>
            </a:r>
            <a:r>
              <a:rPr lang="de-DE" altLang="de-DE" smtClean="0">
                <a:ea typeface="ＭＳ Ｐゴシック" pitchFamily="34" charset="-128"/>
              </a:rPr>
              <a:t> für alle Lehrkräfte in ihrem Fachunterricht nach den ihnen gegebenen Möglichkeiten, die Schülerinnen und Schüler </a:t>
            </a:r>
            <a:r>
              <a:rPr lang="de-DE" altLang="de-DE" b="1" smtClean="0">
                <a:ea typeface="ＭＳ Ｐゴシック" pitchFamily="34" charset="-128"/>
              </a:rPr>
              <a:t>zur Mündigkeit zu erziehen</a:t>
            </a:r>
            <a:r>
              <a:rPr lang="de-DE" altLang="de-DE" smtClean="0">
                <a:ea typeface="ＭＳ Ｐゴシック" pitchFamily="34" charset="-128"/>
              </a:rPr>
              <a:t>. </a:t>
            </a:r>
          </a:p>
          <a:p>
            <a:endParaRPr lang="de-DE" altLang="de-DE" smtClean="0">
              <a:ea typeface="ＭＳ Ｐゴシック" pitchFamily="34" charset="-128"/>
            </a:endParaRPr>
          </a:p>
          <a:p>
            <a:r>
              <a:rPr lang="de-DE" altLang="de-DE" smtClean="0">
                <a:ea typeface="ＭＳ Ｐゴシック" pitchFamily="34" charset="-128"/>
              </a:rPr>
              <a:t>Schnittmengen finden, Synergieeffekte nutzen </a:t>
            </a:r>
          </a:p>
          <a:p>
            <a:endParaRPr lang="de-DE" altLang="de-DE" smtClean="0">
              <a:ea typeface="ＭＳ Ｐゴシック" pitchFamily="34" charset="-128"/>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D9CB549-A88B-48BE-909F-9F573CD0659B}" type="slidenum">
              <a:rPr lang="de-DE" altLang="de-DE" sz="1200" smtClean="0"/>
              <a:pPr/>
              <a:t>13</a:t>
            </a:fld>
            <a:endParaRPr lang="de-DE" altLang="de-DE"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Dies setzt aber auch die </a:t>
            </a:r>
            <a:r>
              <a:rPr lang="de-DE" altLang="de-DE" b="1" smtClean="0">
                <a:ea typeface="ＭＳ Ｐゴシック" pitchFamily="34" charset="-128"/>
              </a:rPr>
              <a:t>Beachtung bestimmter Prinzipien</a:t>
            </a:r>
            <a:r>
              <a:rPr lang="de-DE" altLang="de-DE" smtClean="0">
                <a:ea typeface="ＭＳ Ｐゴシック" pitchFamily="34" charset="-128"/>
              </a:rPr>
              <a:t> voraus (Beamtengesetz bzw. Beutelsbacher Konsens aus den 70er Jahren):</a:t>
            </a:r>
          </a:p>
          <a:p>
            <a:pPr>
              <a:buFontTx/>
              <a:buChar char="-"/>
            </a:pPr>
            <a:r>
              <a:rPr lang="de-DE" altLang="de-DE" b="1" smtClean="0">
                <a:ea typeface="ＭＳ Ｐゴシック" pitchFamily="34" charset="-128"/>
              </a:rPr>
              <a:t> Neutralitätspflicht</a:t>
            </a:r>
            <a:r>
              <a:rPr lang="de-DE" altLang="de-DE" smtClean="0">
                <a:ea typeface="ＭＳ Ｐゴシック" pitchFamily="34" charset="-128"/>
              </a:rPr>
              <a:t>: informieren und zur Meinungsbildung befähigen, ohne zu indoktrinieren. Persönliche Meinungen sind als solche deshalb deutlich zu kennzeichnen. </a:t>
            </a:r>
            <a:r>
              <a:rPr lang="de-DE" altLang="de-DE" b="1" smtClean="0">
                <a:ea typeface="ＭＳ Ｐゴシック" pitchFamily="34" charset="-128"/>
              </a:rPr>
              <a:t>Sensibilität</a:t>
            </a:r>
            <a:r>
              <a:rPr lang="de-DE" altLang="de-DE" smtClean="0">
                <a:ea typeface="ＭＳ Ｐゴシック" pitchFamily="34" charset="-128"/>
              </a:rPr>
              <a:t> der Schulen bei der Einladung von politischen Würdenträgern!</a:t>
            </a:r>
          </a:p>
          <a:p>
            <a:pPr>
              <a:buFontTx/>
              <a:buChar char="-"/>
            </a:pPr>
            <a:r>
              <a:rPr lang="de-DE" altLang="de-DE" b="1" smtClean="0">
                <a:ea typeface="ＭＳ Ｐゴシック" pitchFamily="34" charset="-128"/>
              </a:rPr>
              <a:t> Überwältigungsverbot</a:t>
            </a:r>
            <a:r>
              <a:rPr lang="de-DE" altLang="de-DE" smtClean="0">
                <a:ea typeface="ＭＳ Ｐゴシック" pitchFamily="34" charset="-128"/>
              </a:rPr>
              <a:t>:  SuS erhalten ausreichend Gelegenheit, sich selbst ein Urteil zu bilden. Es ist dabei nicht zulässig, die Lernenden im Sinne der gewünschten Meinung zu beeinflussen.</a:t>
            </a:r>
          </a:p>
          <a:p>
            <a:pPr>
              <a:buFontTx/>
              <a:buChar char="-"/>
            </a:pPr>
            <a:r>
              <a:rPr lang="de-DE" altLang="de-DE" b="1" smtClean="0">
                <a:ea typeface="ＭＳ Ｐゴシック" pitchFamily="34" charset="-128"/>
              </a:rPr>
              <a:t> Kontroversitätsprinzip</a:t>
            </a:r>
            <a:r>
              <a:rPr lang="de-DE" altLang="de-DE" smtClean="0">
                <a:ea typeface="ＭＳ Ｐゴシック" pitchFamily="34" charset="-128"/>
              </a:rPr>
              <a:t>: Inhalte, die in Wissenschaft und Forschung kontrovers sind, sollen auch im Unterricht nach Möglichkeit kontrovers behandelt werden. Dabei wird von der Lehrkraft nicht erwartet, jede öffentliche bzw. wissenschaftliche Kontroverse immer in ihrer ganzen Bandbreite abzubilden. Die Zielsetzung ist vielmehr, das Kontroversitätsprinzip zum Kern der eigenen Berufsethik zu erheben und so den Unterricht vor Parteilichkeit und Unausgewogenheit zu schützen. </a:t>
            </a:r>
          </a:p>
          <a:p>
            <a:pPr>
              <a:buFontTx/>
              <a:buChar char="-"/>
            </a:pPr>
            <a:r>
              <a:rPr lang="de-DE" altLang="de-DE" b="1" smtClean="0">
                <a:ea typeface="ＭＳ Ｐゴシック" pitchFamily="34" charset="-128"/>
              </a:rPr>
              <a:t>Interessenorientierung: </a:t>
            </a:r>
            <a:r>
              <a:rPr lang="de-DE" altLang="de-DE" smtClean="0">
                <a:ea typeface="ＭＳ Ｐゴシック" pitchFamily="34" charset="-128"/>
              </a:rPr>
              <a:t>Die Schülerinnen und Schüler sollen dazu befähigt werden, politische Konstellationen und ihre eigenen Interessenlagen zu analysieren sowie nach Mitteln und Wegen zu suchen, die vorgefundene politische Lage zu beeinflussen. </a:t>
            </a:r>
            <a:endParaRPr lang="de-DE" altLang="de-DE" b="1" smtClean="0">
              <a:ea typeface="ＭＳ Ｐゴシック" pitchFamily="34" charset="-128"/>
            </a:endParaRPr>
          </a:p>
          <a:p>
            <a:r>
              <a:rPr lang="de-DE" altLang="de-DE" b="1" smtClean="0">
                <a:ea typeface="ＭＳ Ｐゴシック" pitchFamily="34" charset="-128"/>
              </a:rPr>
              <a:t>Aktualitätsprinzip</a:t>
            </a:r>
            <a:r>
              <a:rPr lang="de-DE" altLang="de-DE" smtClean="0">
                <a:ea typeface="ＭＳ Ｐゴシック" pitchFamily="34" charset="-128"/>
              </a:rPr>
              <a:t>: multiperspektivische Auseinandersetzung mit aktuellen politischen Fragestellungen und Anlässen, die einen Bezug zur Lebenswelt und zu den Interessen der Heranwachsenden bieten.</a:t>
            </a:r>
          </a:p>
          <a:p>
            <a:endParaRPr lang="de-DE" altLang="de-DE" b="1" smtClean="0">
              <a:ea typeface="ＭＳ Ｐゴシック" pitchFamily="34" charset="-128"/>
            </a:endParaRPr>
          </a:p>
          <a:p>
            <a:endParaRPr lang="de-DE" smtClean="0">
              <a:ea typeface="ＭＳ Ｐゴシック" pitchFamily="34" charset="-128"/>
            </a:endParaRPr>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906AFBE-EE11-4D8F-8931-147BA18EB8DB}" type="slidenum">
              <a:rPr lang="de-DE" altLang="de-DE" sz="1200" smtClean="0"/>
              <a:pPr/>
              <a:t>14</a:t>
            </a:fld>
            <a:endParaRPr lang="de-DE" altLang="de-DE"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E1E3D86-7B66-4A92-9CB8-E2DE2FEEB406}" type="slidenum">
              <a:rPr lang="de-DE" altLang="de-DE" sz="1200" smtClean="0"/>
              <a:pPr/>
              <a:t>15</a:t>
            </a:fld>
            <a:endParaRPr lang="de-DE" altLang="de-DE"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Im LehrplanPLUS sind auf der zweiten Ebene 15 fächer- und schulartübergreifende Bildungs- und Erziehungsziele (</a:t>
            </a:r>
            <a:r>
              <a:rPr lang="de-DE" altLang="de-DE" b="1" smtClean="0">
                <a:ea typeface="ＭＳ Ｐゴシック" pitchFamily="34" charset="-128"/>
              </a:rPr>
              <a:t>FüZ</a:t>
            </a:r>
            <a:r>
              <a:rPr lang="de-DE" altLang="de-DE" smtClean="0">
                <a:ea typeface="ＭＳ Ｐゴシック" pitchFamily="34" charset="-128"/>
              </a:rPr>
              <a:t>) strukturell verortet. Sie besitzen die </a:t>
            </a:r>
            <a:r>
              <a:rPr lang="de-DE" altLang="de-DE" b="1" smtClean="0">
                <a:ea typeface="ＭＳ Ｐゴシック" pitchFamily="34" charset="-128"/>
              </a:rPr>
              <a:t>gleiche Wertigkeit wie die Fachlehrpläne</a:t>
            </a:r>
            <a:r>
              <a:rPr lang="de-DE" altLang="de-DE" smtClean="0">
                <a:ea typeface="ＭＳ Ｐゴシック" pitchFamily="34" charset="-128"/>
              </a:rPr>
              <a:t> und im Unterricht ist auf deren Umsetzung zu achten!</a:t>
            </a:r>
          </a:p>
          <a:p>
            <a:r>
              <a:rPr lang="de-DE" altLang="de-DE" b="1" smtClean="0">
                <a:ea typeface="ＭＳ Ｐゴシック" pitchFamily="34" charset="-128"/>
              </a:rPr>
              <a:t>Politische Bildung</a:t>
            </a:r>
            <a:r>
              <a:rPr lang="de-DE" altLang="de-DE" smtClean="0">
                <a:ea typeface="ＭＳ Ｐゴシック" pitchFamily="34" charset="-128"/>
              </a:rPr>
              <a:t> ist eines dieser 15 FüZ. Der Politischen Bildung kommt deshalb ein </a:t>
            </a:r>
            <a:r>
              <a:rPr lang="de-DE" altLang="de-DE" b="1" smtClean="0">
                <a:ea typeface="ＭＳ Ｐゴシック" pitchFamily="34" charset="-128"/>
              </a:rPr>
              <a:t>zentraler Stellenwert zu,</a:t>
            </a:r>
            <a:r>
              <a:rPr lang="de-DE" altLang="de-DE" smtClean="0">
                <a:ea typeface="ＭＳ Ｐゴシック" pitchFamily="34" charset="-128"/>
              </a:rPr>
              <a:t> da sie im Grunde genommen mit allen anderen FüZ </a:t>
            </a:r>
            <a:r>
              <a:rPr lang="de-DE" altLang="de-DE" b="1" smtClean="0">
                <a:ea typeface="ＭＳ Ｐゴシック" pitchFamily="34" charset="-128"/>
              </a:rPr>
              <a:t>Schnittmengen</a:t>
            </a:r>
            <a:r>
              <a:rPr lang="de-DE" altLang="de-DE" smtClean="0">
                <a:ea typeface="ＭＳ Ｐゴシック" pitchFamily="34" charset="-128"/>
              </a:rPr>
              <a:t> aufweist. Die folgende Auswahl auf den nächsten Folien ist beispielhaft zu verstehen. Die beiden FüZ „Technische Bildung“ und „Gesundheitsförderung“ zeigen, dass auch fächerübergreifende Bildungs- und Erziehungsziele, die auf den ersten Blick weniger affin für die Politische Bildung erscheinen, durchaus Schnittmengen aufweisen. Für das dritte Beispiel wurde das Konzept der Bildung für nachhaltige Entwicklung gewählt, da es hier ein besonders hohes Maß an Schnittmengen gibt. Beide Konzepte bieten sich für die schulische Profilbildung an und sollten im Schulentwicklungsprozess Berücksichtigung finden, zumal sie nahezu alle anderen FüZ integrieren. </a:t>
            </a:r>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8AADD17-8813-4739-AB45-CA36926F1510}" type="slidenum">
              <a:rPr lang="de-DE" altLang="de-DE" sz="1200" smtClean="0">
                <a:cs typeface="Arial" charset="0"/>
              </a:rPr>
              <a:pPr/>
              <a:t>16</a:t>
            </a:fld>
            <a:endParaRPr lang="de-DE" altLang="de-DE" sz="120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C4B08F9D-640D-4EC1-A18D-3F27869AF166}" type="slidenum">
              <a:rPr lang="de-DE" altLang="de-DE" sz="1200" smtClean="0"/>
              <a:pPr/>
              <a:t>17</a:t>
            </a:fld>
            <a:endParaRPr lang="de-DE" altLang="de-DE"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8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979C8B32-43C6-4EDC-A120-C4BBFFCDB50C}" type="slidenum">
              <a:rPr lang="de-DE" altLang="de-DE" sz="1200" smtClean="0"/>
              <a:pPr/>
              <a:t>18</a:t>
            </a:fld>
            <a:endParaRPr lang="de-DE" altLang="de-DE"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8DB7089-FBBA-46BC-9802-37FA47F7BA41}" type="slidenum">
              <a:rPr lang="de-DE" altLang="de-DE" sz="1200" smtClean="0"/>
              <a:pPr/>
              <a:t>19</a:t>
            </a:fld>
            <a:endParaRPr lang="de-DE" altLang="de-DE"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710C060-D95E-4488-9C83-D364A21D5481}" type="slidenum">
              <a:rPr lang="de-DE" altLang="de-DE" sz="1200" smtClean="0"/>
              <a:pPr/>
              <a:t>2</a:t>
            </a:fld>
            <a:endParaRPr lang="de-DE" altLang="de-DE"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06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D934BD6-638E-4966-8C8B-1E0CFDEBBDD3}" type="slidenum">
              <a:rPr lang="de-DE" altLang="de-DE" sz="1200" smtClean="0"/>
              <a:pPr/>
              <a:t>20</a:t>
            </a:fld>
            <a:endParaRPr lang="de-DE" altLang="de-DE"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Es handelt sich hier lediglich um Beispiele, die beliebig erweiterbar sind und sich natürlich auch in den einzelnen Jgst. hinsichtlich des Angebots von Arbeitsgemeinschaften oder Wahlkursen in ähnlicher Form wiederholen dürfen </a:t>
            </a:r>
          </a:p>
        </p:txBody>
      </p:sp>
      <p:sp>
        <p:nvSpPr>
          <p:cNvPr id="716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3761E7D-DF44-4EA5-97B9-09EAFF00F7A5}" type="slidenum">
              <a:rPr lang="de-DE" altLang="de-DE" sz="1200" smtClean="0"/>
              <a:pPr/>
              <a:t>21</a:t>
            </a:fld>
            <a:endParaRPr lang="de-DE" altLang="de-DE"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27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94BAF44-8514-4AA5-8418-A6B2D5E13C10}" type="slidenum">
              <a:rPr lang="de-DE" altLang="de-DE" sz="1200" smtClean="0"/>
              <a:pPr/>
              <a:t>22</a:t>
            </a:fld>
            <a:endParaRPr lang="de-DE" altLang="de-DE"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Schulleben, Schulkultur und Unterricht sind getragen von den obersten bayerischen Bildungs- und Erziehungszielen, Art. 131 BayVerf. </a:t>
            </a:r>
          </a:p>
          <a:p>
            <a:r>
              <a:rPr lang="de-DE" altLang="de-DE" smtClean="0">
                <a:ea typeface="ＭＳ Ｐゴシック" pitchFamily="34" charset="-128"/>
              </a:rPr>
              <a:t>Wie diesem Bildungsziel und unseren Verfassungswerten annähern? </a:t>
            </a:r>
          </a:p>
          <a:p>
            <a:r>
              <a:rPr lang="de-DE" altLang="de-DE" smtClean="0">
                <a:ea typeface="ＭＳ Ｐゴシック" pitchFamily="34" charset="-128"/>
              </a:rPr>
              <a:t>Werteerziehung, Haltung zeigen. </a:t>
            </a:r>
          </a:p>
        </p:txBody>
      </p:sp>
      <p:sp>
        <p:nvSpPr>
          <p:cNvPr id="737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CFE683BB-0D2D-4C15-9476-789C7E542EAD}" type="slidenum">
              <a:rPr lang="de-DE" altLang="de-DE" sz="1200" smtClean="0">
                <a:cs typeface="Arial" charset="0"/>
              </a:rPr>
              <a:pPr/>
              <a:t>23</a:t>
            </a:fld>
            <a:endParaRPr lang="de-DE" altLang="de-DE" sz="120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47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C007539-44B4-4FE8-9098-B6CB918AA48E}" type="slidenum">
              <a:rPr lang="de-DE" altLang="de-DE" sz="1200" smtClean="0"/>
              <a:pPr/>
              <a:t>24</a:t>
            </a:fld>
            <a:endParaRPr lang="de-DE" altLang="de-DE"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57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637B716-53C6-46F3-8D87-2B7A3F2D6EDE}" type="slidenum">
              <a:rPr lang="de-DE" altLang="de-DE" sz="1200" smtClean="0"/>
              <a:pPr/>
              <a:t>25</a:t>
            </a:fld>
            <a:endParaRPr lang="de-DE" altLang="de-DE"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ea typeface="ＭＳ Ｐゴシック" pitchFamily="34" charset="-128"/>
              </a:rPr>
              <a:t>Schulentwicklung</a:t>
            </a:r>
            <a:r>
              <a:rPr lang="de-DE" altLang="de-DE" smtClean="0">
                <a:ea typeface="ＭＳ Ｐゴシック" pitchFamily="34" charset="-128"/>
              </a:rPr>
              <a:t> braucht immer wieder </a:t>
            </a:r>
            <a:r>
              <a:rPr lang="de-DE" altLang="de-DE" b="1" smtClean="0">
                <a:ea typeface="ＭＳ Ｐゴシック" pitchFamily="34" charset="-128"/>
              </a:rPr>
              <a:t>neue Ideen</a:t>
            </a:r>
            <a:r>
              <a:rPr lang="de-DE" altLang="de-DE" smtClean="0">
                <a:ea typeface="ＭＳ Ｐゴシック" pitchFamily="34" charset="-128"/>
              </a:rPr>
              <a:t> und </a:t>
            </a:r>
            <a:r>
              <a:rPr lang="de-DE" altLang="de-DE" b="1" smtClean="0">
                <a:ea typeface="ＭＳ Ｐゴシック" pitchFamily="34" charset="-128"/>
              </a:rPr>
              <a:t>breite Beteiligung</a:t>
            </a:r>
            <a:r>
              <a:rPr lang="de-DE" altLang="de-DE" smtClean="0">
                <a:ea typeface="ＭＳ Ｐゴシック" pitchFamily="34" charset="-128"/>
              </a:rPr>
              <a:t>: Hier entscheidet nicht nur die Schulleitung alleine, sondern Lehrkräfte, Eltern und Schüler müssen mitreden und mitgestalten können! Dazu braucht es </a:t>
            </a:r>
            <a:r>
              <a:rPr lang="de-DE" altLang="de-DE" b="1" smtClean="0">
                <a:ea typeface="ＭＳ Ｐゴシック" pitchFamily="34" charset="-128"/>
              </a:rPr>
              <a:t>Diskussionsforen</a:t>
            </a:r>
            <a:r>
              <a:rPr lang="de-DE" altLang="de-DE" smtClean="0">
                <a:ea typeface="ＭＳ Ｐゴシック" pitchFamily="34" charset="-128"/>
              </a:rPr>
              <a:t> zum Meinungsaustausch, interne </a:t>
            </a:r>
            <a:r>
              <a:rPr lang="de-DE" altLang="de-DE" b="1" smtClean="0">
                <a:ea typeface="ＭＳ Ｐゴシック" pitchFamily="34" charset="-128"/>
              </a:rPr>
              <a:t>Evaluationen</a:t>
            </a:r>
            <a:r>
              <a:rPr lang="de-DE" altLang="de-DE" smtClean="0">
                <a:ea typeface="ＭＳ Ｐゴシック" pitchFamily="34" charset="-128"/>
              </a:rPr>
              <a:t>, um Daten zu erhalten, auf deren Basis notwendige </a:t>
            </a:r>
            <a:r>
              <a:rPr lang="de-DE" altLang="de-DE" b="1" smtClean="0">
                <a:ea typeface="ＭＳ Ｐゴシック" pitchFamily="34" charset="-128"/>
              </a:rPr>
              <a:t>Ziele und Maßnahmen diskutiert</a:t>
            </a:r>
            <a:r>
              <a:rPr lang="de-DE" altLang="de-DE" smtClean="0">
                <a:ea typeface="ＭＳ Ｐゴシック" pitchFamily="34" charset="-128"/>
              </a:rPr>
              <a:t> werden können. All dies mündet in das gemeinsam erarbeitete </a:t>
            </a:r>
            <a:r>
              <a:rPr lang="de-DE" altLang="de-DE" b="1" smtClean="0">
                <a:ea typeface="ＭＳ Ｐゴシック" pitchFamily="34" charset="-128"/>
              </a:rPr>
              <a:t>SEP</a:t>
            </a:r>
            <a:r>
              <a:rPr lang="de-DE" altLang="de-DE" smtClean="0">
                <a:ea typeface="ＭＳ Ｐゴシック" pitchFamily="34" charset="-128"/>
              </a:rPr>
              <a:t>. Die Zusammenarbeit mit den Eltern wird im </a:t>
            </a:r>
            <a:r>
              <a:rPr lang="de-DE" altLang="de-DE" b="1" smtClean="0">
                <a:ea typeface="ＭＳ Ｐゴシック" pitchFamily="34" charset="-128"/>
              </a:rPr>
              <a:t>KESCH</a:t>
            </a:r>
            <a:r>
              <a:rPr lang="de-DE" altLang="de-DE" smtClean="0">
                <a:ea typeface="ＭＳ Ｐゴシック" pitchFamily="34" charset="-128"/>
              </a:rPr>
              <a:t> niedergelegt und somit institutionalisiert.</a:t>
            </a:r>
          </a:p>
          <a:p>
            <a:r>
              <a:rPr lang="de-DE" altLang="de-DE" smtClean="0">
                <a:ea typeface="ＭＳ Ｐゴシック" pitchFamily="34" charset="-128"/>
              </a:rPr>
              <a:t>Jede </a:t>
            </a:r>
            <a:r>
              <a:rPr lang="de-DE" altLang="de-DE" b="1" smtClean="0">
                <a:ea typeface="ＭＳ Ｐゴシック" pitchFamily="34" charset="-128"/>
              </a:rPr>
              <a:t>Schule</a:t>
            </a:r>
            <a:r>
              <a:rPr lang="de-DE" altLang="de-DE" smtClean="0">
                <a:ea typeface="ＭＳ Ｐゴシック" pitchFamily="34" charset="-128"/>
              </a:rPr>
              <a:t> agiert hier </a:t>
            </a:r>
            <a:r>
              <a:rPr lang="de-DE" altLang="de-DE" b="1" smtClean="0">
                <a:ea typeface="ＭＳ Ｐゴシック" pitchFamily="34" charset="-128"/>
              </a:rPr>
              <a:t>eigenverantwortlich</a:t>
            </a:r>
            <a:r>
              <a:rPr lang="de-DE" altLang="de-DE" smtClean="0">
                <a:ea typeface="ＭＳ Ｐゴシック" pitchFamily="34" charset="-128"/>
              </a:rPr>
              <a:t> und besitzt </a:t>
            </a:r>
            <a:r>
              <a:rPr lang="de-DE" altLang="de-DE" b="1" smtClean="0">
                <a:ea typeface="ＭＳ Ｐゴシック" pitchFamily="34" charset="-128"/>
              </a:rPr>
              <a:t>genügend Gestaltungsräume</a:t>
            </a:r>
            <a:r>
              <a:rPr lang="de-DE" altLang="de-DE" smtClean="0">
                <a:ea typeface="ＭＳ Ｐゴシック" pitchFamily="34" charset="-128"/>
              </a:rPr>
              <a:t>, um speziell auch Maßnahmen zur Stärkung der Politischen Bildung auf den Weg zu bringen!  </a:t>
            </a:r>
          </a:p>
        </p:txBody>
      </p:sp>
      <p:sp>
        <p:nvSpPr>
          <p:cNvPr id="768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9C5EBE02-35DD-4D00-815C-7322053F7686}" type="slidenum">
              <a:rPr lang="de-DE" altLang="de-DE" sz="1200" smtClean="0"/>
              <a:pPr/>
              <a:t>26</a:t>
            </a:fld>
            <a:endParaRPr lang="de-DE" altLang="de-DE"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78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289C884-0B20-41D3-AE7B-5E8A7D042AC2}" type="slidenum">
              <a:rPr lang="de-DE" altLang="de-DE" sz="1200" smtClean="0"/>
              <a:pPr/>
              <a:t>27</a:t>
            </a:fld>
            <a:endParaRPr lang="de-DE" altLang="de-DE"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ea typeface="ＭＳ Ｐゴシック" pitchFamily="34" charset="-128"/>
              </a:rPr>
              <a:t>Fundiertes Faktenwissen</a:t>
            </a:r>
            <a:r>
              <a:rPr lang="de-DE" altLang="de-DE" smtClean="0">
                <a:ea typeface="ＭＳ Ｐゴシック" pitchFamily="34" charset="-128"/>
              </a:rPr>
              <a:t> ist unabdingbar!</a:t>
            </a:r>
          </a:p>
          <a:p>
            <a:r>
              <a:rPr lang="de-DE" altLang="de-DE" smtClean="0">
                <a:ea typeface="ＭＳ Ｐゴシック" pitchFamily="34" charset="-128"/>
              </a:rPr>
              <a:t>(Die Darstellung auf dieser und den nächsten zwei Folien ist beispielhaft zu verstehen)</a:t>
            </a:r>
          </a:p>
        </p:txBody>
      </p:sp>
      <p:sp>
        <p:nvSpPr>
          <p:cNvPr id="788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5848876-E348-4B42-8F4B-AB3AC9F9C1E1}" type="slidenum">
              <a:rPr lang="de-DE" altLang="de-DE" sz="1200" smtClean="0"/>
              <a:pPr/>
              <a:t>28</a:t>
            </a:fld>
            <a:endParaRPr lang="de-DE" altLang="de-DE"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98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1674B16D-7E13-4CE8-B6B4-4A6CA5ED943E}" type="slidenum">
              <a:rPr lang="de-DE" altLang="de-DE" sz="1200" smtClean="0"/>
              <a:pPr/>
              <a:t>29</a:t>
            </a:fld>
            <a:endParaRPr lang="de-DE" altLang="de-DE"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ea typeface="ＭＳ Ｐゴシック" pitchFamily="34" charset="-128"/>
              </a:rPr>
              <a:t>Neue</a:t>
            </a:r>
            <a:r>
              <a:rPr lang="de-DE" altLang="de-DE" smtClean="0">
                <a:ea typeface="ＭＳ Ｐゴシック" pitchFamily="34" charset="-128"/>
              </a:rPr>
              <a:t> </a:t>
            </a:r>
            <a:r>
              <a:rPr lang="de-DE" altLang="de-DE" b="1" smtClean="0">
                <a:ea typeface="ＭＳ Ｐゴシック" pitchFamily="34" charset="-128"/>
              </a:rPr>
              <a:t>Herausforderungen</a:t>
            </a:r>
            <a:r>
              <a:rPr lang="de-DE" altLang="de-DE" smtClean="0">
                <a:ea typeface="ＭＳ Ｐゴシック" pitchFamily="34" charset="-128"/>
              </a:rPr>
              <a:t>: extremistische und populistische Bewegungen nehmen zu, weltweite Migrationsbewegungen, zunehmende gesellschaftliche Heterogenität, fortschreitende ökonomische und kulturelle Globalisierung, Klimawandel, rasante Digitalisierung in vielen Bereichen, ... </a:t>
            </a:r>
          </a:p>
          <a:p>
            <a:r>
              <a:rPr lang="de-DE" altLang="de-DE" b="1" smtClean="0">
                <a:ea typeface="ＭＳ Ｐゴシック" pitchFamily="34" charset="-128"/>
              </a:rPr>
              <a:t>Folgen</a:t>
            </a:r>
            <a:r>
              <a:rPr lang="de-DE" altLang="de-DE" smtClean="0">
                <a:ea typeface="ＭＳ Ｐゴシック" pitchFamily="34" charset="-128"/>
              </a:rPr>
              <a:t>: Unsicherheit, Wunsch nach einfachen Lösungen, Gefährdung der Demokratie Angesichts dessen sind wir </a:t>
            </a:r>
            <a:r>
              <a:rPr lang="de-DE" altLang="de-DE" b="1" smtClean="0">
                <a:ea typeface="ＭＳ Ｐゴシック" pitchFamily="34" charset="-128"/>
              </a:rPr>
              <a:t>alle gefragt</a:t>
            </a:r>
            <a:r>
              <a:rPr lang="de-DE" altLang="de-DE" smtClean="0">
                <a:ea typeface="ＭＳ Ｐゴシック" pitchFamily="34" charset="-128"/>
              </a:rPr>
              <a:t> (Gesellschaft, Verbände, Politik, Bildungseinrichtungen)</a:t>
            </a:r>
          </a:p>
          <a:p>
            <a:r>
              <a:rPr lang="de-DE" altLang="de-DE" b="1" smtClean="0">
                <a:ea typeface="ＭＳ Ｐゴシック" pitchFamily="34" charset="-128"/>
              </a:rPr>
              <a:t>Schulen</a:t>
            </a:r>
            <a:r>
              <a:rPr lang="de-DE" altLang="de-DE" smtClean="0">
                <a:ea typeface="ＭＳ Ｐゴシック" pitchFamily="34" charset="-128"/>
              </a:rPr>
              <a:t> wichtige Schlüsselfunktion, weil sie alle jungen Menschen erreichen können (Schulpflicht), Möglichkeit nutzen, </a:t>
            </a:r>
            <a:r>
              <a:rPr lang="de-DE" altLang="de-DE" b="1" smtClean="0">
                <a:ea typeface="ＭＳ Ｐゴシック" pitchFamily="34" charset="-128"/>
              </a:rPr>
              <a:t>für Demokratie zu begeistern</a:t>
            </a:r>
            <a:r>
              <a:rPr lang="de-DE" altLang="de-DE" smtClean="0">
                <a:ea typeface="ＭＳ Ｐゴシック" pitchFamily="34" charset="-128"/>
              </a:rPr>
              <a:t> </a:t>
            </a:r>
          </a:p>
          <a:p>
            <a:r>
              <a:rPr lang="de-DE" altLang="de-DE" smtClean="0">
                <a:ea typeface="ＭＳ Ｐゴシック" pitchFamily="34" charset="-128"/>
              </a:rPr>
              <a:t>Was aber meint Politische Bildung? </a:t>
            </a:r>
          </a:p>
          <a:p>
            <a:endParaRPr lang="de-DE" altLang="de-DE" smtClean="0">
              <a:ea typeface="ＭＳ Ｐゴシック" pitchFamily="34" charset="-128"/>
            </a:endParaRPr>
          </a:p>
          <a:p>
            <a:endParaRPr lang="de-DE" altLang="de-DE" smtClean="0">
              <a:ea typeface="ＭＳ Ｐゴシック" pitchFamily="34" charset="-128"/>
            </a:endParaRPr>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E801D2F-5AF3-4D5F-988A-329FD5FAACDD}" type="slidenum">
              <a:rPr lang="de-DE" altLang="de-DE" sz="1200" smtClean="0"/>
              <a:pPr/>
              <a:t>3</a:t>
            </a:fld>
            <a:endParaRPr lang="de-DE" altLang="de-DE"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809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1E61573-4606-411F-B5FB-08545ED2A7F3}" type="slidenum">
              <a:rPr lang="de-DE" altLang="de-DE" sz="1200" smtClean="0"/>
              <a:pPr/>
              <a:t>30</a:t>
            </a:fld>
            <a:endParaRPr lang="de-DE" altLang="de-DE"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819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1810093-43F3-4699-90CC-317082CE760C}" type="slidenum">
              <a:rPr lang="de-DE" altLang="de-DE" sz="1200" smtClean="0"/>
              <a:pPr/>
              <a:t>31</a:t>
            </a:fld>
            <a:endParaRPr lang="de-DE" altLang="de-DE"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829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4DA3450-AAA0-425A-A117-B2EA4B592443}" type="slidenum">
              <a:rPr lang="de-DE" altLang="de-DE" sz="1200" smtClean="0"/>
              <a:pPr/>
              <a:t>32</a:t>
            </a:fld>
            <a:endParaRPr lang="de-DE" altLang="de-DE"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839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CB9FB1E-B74E-48D7-B55C-2B56E52D0D4A}" type="slidenum">
              <a:rPr lang="de-DE" altLang="de-DE" sz="1200" smtClean="0"/>
              <a:pPr/>
              <a:t>33</a:t>
            </a:fld>
            <a:endParaRPr lang="de-DE" altLang="de-DE"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849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78C9F72-E2AB-4279-A2EB-26D0688CCE30}" type="slidenum">
              <a:rPr lang="de-DE" altLang="de-DE" sz="1200" smtClean="0"/>
              <a:pPr/>
              <a:t>36</a:t>
            </a:fld>
            <a:endParaRPr lang="de-DE" altLang="de-DE"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860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02A2831-1DBF-4809-8306-3A6A37AF7A05}" type="slidenum">
              <a:rPr lang="de-DE" altLang="de-DE" sz="1200" smtClean="0"/>
              <a:pPr/>
              <a:t>38</a:t>
            </a:fld>
            <a:endParaRPr lang="de-DE" altLang="de-DE"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870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1D0C88A0-6B7A-4889-95CC-6802B1537089}" type="slidenum">
              <a:rPr lang="de-DE" altLang="de-DE" sz="1200" smtClean="0"/>
              <a:pPr/>
              <a:t>40</a:t>
            </a:fld>
            <a:endParaRPr lang="de-DE" altLang="de-DE"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ea typeface="ＭＳ Ｐゴシック" pitchFamily="34" charset="-128"/>
              </a:rPr>
              <a:t>Mitmachportal</a:t>
            </a:r>
            <a:r>
              <a:rPr lang="de-DE" altLang="de-DE" smtClean="0">
                <a:ea typeface="ＭＳ Ｐゴシック" pitchFamily="34" charset="-128"/>
              </a:rPr>
              <a:t>: Vorschläge zu guten Praxisbeispielen sind willkommen und können eingereicht werden, digital per E-Mail oder per Post.</a:t>
            </a:r>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8F56691-D1C5-4B62-9D57-7B60F2553D9A}" type="slidenum">
              <a:rPr lang="de-DE" altLang="de-DE" sz="1200" smtClean="0"/>
              <a:pPr/>
              <a:t>43</a:t>
            </a:fld>
            <a:endParaRPr lang="de-DE" altLang="de-DE"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54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CA2DC7F9-A2FF-4B6D-970B-8AD848EC399C}" type="slidenum">
              <a:rPr lang="de-DE" altLang="de-DE" sz="1200" smtClean="0"/>
              <a:pPr/>
              <a:t>4</a:t>
            </a:fld>
            <a:endParaRPr lang="de-DE" alt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3000C76-C31B-4101-B20D-EC9BDA2550BB}" type="slidenum">
              <a:rPr lang="de-DE" altLang="de-DE" sz="1200" smtClean="0"/>
              <a:pPr/>
              <a:t>5</a:t>
            </a:fld>
            <a:endParaRPr lang="de-DE" altLang="de-D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Politische Bildung benötigt einerseits die fachliche Professionalität, andererseits lässt sie sich aber auch nur in interdisziplinären Zusammenhängen realisieren. Wolfgang Sander (vgl. Deichmann, 2014, 24) beschreibt den Gesamtbereich der politischen Bildung in der Schule mit dem Modell der konzentrischen Kreise. In Anlehnung daran kann man für die Politische Bildung an bayerischen Schulen feststellen; dass der Kern der Politischen Bildung durch die Leitfächer der Politischen Bildung gebildet wird. In der Mittelschule übernimmt diese Aufgabe das Verbundfach GPG. Im ersten Ring um die Leitfächer der Politischen Bildung wird Politische Bildung zudem zum Unterrichtsprinzip in allen weiteren Fächern. Darüber hinaus ist es wichtig, dass die Politische Bildung auch Schulkultur und Schulleben durchdringt, wie der äußere Ring zeigt. </a:t>
            </a:r>
          </a:p>
          <a:p>
            <a:endParaRPr lang="de-DE" altLang="de-DE" smtClean="0">
              <a:ea typeface="ＭＳ Ｐゴシック" pitchFamily="34" charset="-128"/>
            </a:endParaRPr>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5CE6818-3D20-436F-B38D-28C2AB13F20D}" type="slidenum">
              <a:rPr lang="de-DE" altLang="de-DE" sz="1200" smtClean="0"/>
              <a:pPr/>
              <a:t>6</a:t>
            </a:fld>
            <a:endParaRPr lang="de-DE" altLang="de-D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FBF6B53-51E9-4300-B4F6-C79B4860353A}" type="slidenum">
              <a:rPr lang="de-DE" altLang="de-DE" sz="1200" smtClean="0"/>
              <a:pPr/>
              <a:t>7</a:t>
            </a:fld>
            <a:endParaRPr lang="de-DE" altLang="de-DE"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Wingdings" pitchFamily="2" charset="2"/>
              <a:buNone/>
            </a:pPr>
            <a:endParaRPr lang="de-DE" altLang="de-DE" smtClean="0">
              <a:ea typeface="ＭＳ Ｐゴシック" pitchFamily="34" charset="-128"/>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F70ED00-AD77-4B3B-9438-44AE54FBD1B8}" type="slidenum">
              <a:rPr lang="de-DE" altLang="de-DE" sz="1200" smtClean="0"/>
              <a:pPr/>
              <a:t>8</a:t>
            </a:fld>
            <a:endParaRPr lang="de-DE" altLang="de-DE"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Wingdings" pitchFamily="2" charset="2"/>
              <a:buNone/>
            </a:pPr>
            <a:endParaRPr lang="de-DE" altLang="de-DE" smtClean="0">
              <a:ea typeface="ＭＳ Ｐゴシック" pitchFamily="34" charset="-128"/>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50663D8-01A2-43DD-A169-BED028D438D2}" type="slidenum">
              <a:rPr lang="de-DE" altLang="de-DE" sz="1200" smtClean="0"/>
              <a:pPr/>
              <a:t>9</a:t>
            </a:fld>
            <a:endParaRPr lang="de-DE" alt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ctrTitle"/>
          </p:nvPr>
        </p:nvSpPr>
        <p:spPr>
          <a:xfrm>
            <a:off x="685800" y="2565401"/>
            <a:ext cx="6558148" cy="908050"/>
          </a:xfrm>
        </p:spPr>
        <p:txBody>
          <a:bodyPr/>
          <a:lstStyle>
            <a:lvl1pPr>
              <a:defRPr/>
            </a:lvl1pPr>
          </a:lstStyle>
          <a:p>
            <a:pPr lvl="0"/>
            <a:r>
              <a:rPr lang="de-DE" noProof="0" dirty="0"/>
              <a:t>Titelmasterformat durch Klicken bearbeiten</a:t>
            </a:r>
          </a:p>
        </p:txBody>
      </p:sp>
      <p:sp>
        <p:nvSpPr>
          <p:cNvPr id="59396" name="Rectangle 4"/>
          <p:cNvSpPr>
            <a:spLocks noGrp="1" noChangeArrowheads="1"/>
          </p:cNvSpPr>
          <p:nvPr>
            <p:ph type="subTitle" idx="1"/>
          </p:nvPr>
        </p:nvSpPr>
        <p:spPr>
          <a:xfrm>
            <a:off x="684213" y="3644900"/>
            <a:ext cx="6559735" cy="1651495"/>
          </a:xfrm>
        </p:spPr>
        <p:txBody>
          <a:bodyPr/>
          <a:lstStyle>
            <a:lvl1pPr marL="0" indent="0">
              <a:buFont typeface="Wingdings" pitchFamily="2" charset="2"/>
              <a:buNone/>
              <a:defRPr sz="2000"/>
            </a:lvl1pPr>
          </a:lstStyle>
          <a:p>
            <a:pPr lvl="0"/>
            <a:r>
              <a:rPr lang="de-DE" noProof="0"/>
              <a:t>Formatvorlage des Untertitelmasters durch Klicken bearbeiten</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vl1pPr>
          </a:lstStyle>
          <a:p>
            <a:pPr>
              <a:defRPr/>
            </a:pPr>
            <a:r>
              <a:rPr lang="de-DE"/>
              <a:t>Corinna Storm, 07.03.2018 </a:t>
            </a:r>
          </a:p>
        </p:txBody>
      </p:sp>
      <p:sp>
        <p:nvSpPr>
          <p:cNvPr id="7" name="Rectangle 10"/>
          <p:cNvSpPr>
            <a:spLocks noGrp="1" noChangeArrowheads="1"/>
          </p:cNvSpPr>
          <p:nvPr>
            <p:ph type="sldNum" sz="quarter" idx="12"/>
          </p:nvPr>
        </p:nvSpPr>
        <p:spPr/>
        <p:txBody>
          <a:bodyPr/>
          <a:lstStyle>
            <a:lvl1pPr>
              <a:defRPr/>
            </a:lvl1pPr>
          </a:lstStyle>
          <a:p>
            <a:pPr>
              <a:defRPr/>
            </a:pPr>
            <a:fld id="{3CBAC484-1A92-46C1-B580-F998A3C9478D}" type="slidenum">
              <a:rPr lang="de-DE" altLang="de-DE"/>
              <a:pPr>
                <a:defRPr/>
              </a:pPr>
              <a:t>‹Nr.›</a:t>
            </a:fld>
            <a:endParaRPr lang="de-DE" altLang="de-DE"/>
          </a:p>
        </p:txBody>
      </p:sp>
    </p:spTree>
    <p:extLst>
      <p:ext uri="{BB962C8B-B14F-4D97-AF65-F5344CB8AC3E}">
        <p14:creationId xmlns:p14="http://schemas.microsoft.com/office/powerpoint/2010/main" val="22120838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CF46F1FE-AC37-4C5F-8B12-62F7600E7739}" type="slidenum">
              <a:rPr lang="de-DE" altLang="de-DE"/>
              <a:pPr>
                <a:defRPr/>
              </a:pPr>
              <a:t>‹Nr.›</a:t>
            </a:fld>
            <a:endParaRPr lang="de-DE" altLang="de-DE"/>
          </a:p>
        </p:txBody>
      </p:sp>
    </p:spTree>
    <p:extLst>
      <p:ext uri="{BB962C8B-B14F-4D97-AF65-F5344CB8AC3E}">
        <p14:creationId xmlns:p14="http://schemas.microsoft.com/office/powerpoint/2010/main" val="4714009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C8AE1775-95A0-490E-9CC7-F580E1C998F9}" type="slidenum">
              <a:rPr lang="de-DE" altLang="de-DE"/>
              <a:pPr>
                <a:defRPr/>
              </a:pPr>
              <a:t>‹Nr.›</a:t>
            </a:fld>
            <a:endParaRPr lang="de-DE" altLang="de-DE"/>
          </a:p>
        </p:txBody>
      </p:sp>
    </p:spTree>
    <p:extLst>
      <p:ext uri="{BB962C8B-B14F-4D97-AF65-F5344CB8AC3E}">
        <p14:creationId xmlns:p14="http://schemas.microsoft.com/office/powerpoint/2010/main" val="28903388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4213" y="2555875"/>
            <a:ext cx="3924300"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60913" y="2555875"/>
            <a:ext cx="392588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DCAB04B2-4223-4311-A4CC-D37FC02D53A4}" type="slidenum">
              <a:rPr lang="de-DE" altLang="de-DE"/>
              <a:pPr>
                <a:defRPr/>
              </a:pPr>
              <a:t>‹Nr.›</a:t>
            </a:fld>
            <a:endParaRPr lang="de-DE" altLang="de-DE"/>
          </a:p>
        </p:txBody>
      </p:sp>
    </p:spTree>
    <p:extLst>
      <p:ext uri="{BB962C8B-B14F-4D97-AF65-F5344CB8AC3E}">
        <p14:creationId xmlns:p14="http://schemas.microsoft.com/office/powerpoint/2010/main" val="7933809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4" name="Rectangle 13"/>
          <p:cNvSpPr>
            <a:spLocks noGrp="1" noChangeArrowheads="1"/>
          </p:cNvSpPr>
          <p:nvPr>
            <p:ph type="sldNum" sz="quarter" idx="12"/>
          </p:nvPr>
        </p:nvSpPr>
        <p:spPr>
          <a:ln/>
        </p:spPr>
        <p:txBody>
          <a:bodyPr/>
          <a:lstStyle>
            <a:lvl1pPr>
              <a:defRPr/>
            </a:lvl1pPr>
          </a:lstStyle>
          <a:p>
            <a:pPr>
              <a:defRPr/>
            </a:pPr>
            <a:fld id="{7651FCC9-0EFE-4801-BDF4-4C3461729280}" type="slidenum">
              <a:rPr lang="de-DE" altLang="de-DE"/>
              <a:pPr>
                <a:defRPr/>
              </a:pPr>
              <a:t>‹Nr.›</a:t>
            </a:fld>
            <a:endParaRPr lang="de-DE" altLang="de-DE"/>
          </a:p>
        </p:txBody>
      </p:sp>
    </p:spTree>
    <p:extLst>
      <p:ext uri="{BB962C8B-B14F-4D97-AF65-F5344CB8AC3E}">
        <p14:creationId xmlns:p14="http://schemas.microsoft.com/office/powerpoint/2010/main" val="14989394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055633"/>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55633"/>
            <a:ext cx="5111750" cy="50705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217683"/>
            <a:ext cx="3008313" cy="3908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D54AE423-8BAE-497E-B8E7-E602CAF10764}" type="slidenum">
              <a:rPr lang="de-DE" altLang="de-DE"/>
              <a:pPr>
                <a:defRPr/>
              </a:pPr>
              <a:t>‹Nr.›</a:t>
            </a:fld>
            <a:endParaRPr lang="de-DE" altLang="de-DE"/>
          </a:p>
        </p:txBody>
      </p:sp>
    </p:spTree>
    <p:extLst>
      <p:ext uri="{BB962C8B-B14F-4D97-AF65-F5344CB8AC3E}">
        <p14:creationId xmlns:p14="http://schemas.microsoft.com/office/powerpoint/2010/main" val="13016732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935421"/>
            <a:ext cx="5486400" cy="37921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3C2343A9-7DAF-49A9-8BEB-143F710EF5D5}" type="slidenum">
              <a:rPr lang="de-DE" altLang="de-DE"/>
              <a:pPr>
                <a:defRPr/>
              </a:pPr>
              <a:t>‹Nr.›</a:t>
            </a:fld>
            <a:endParaRPr lang="de-DE" altLang="de-DE"/>
          </a:p>
        </p:txBody>
      </p:sp>
    </p:spTree>
    <p:extLst>
      <p:ext uri="{BB962C8B-B14F-4D97-AF65-F5344CB8AC3E}">
        <p14:creationId xmlns:p14="http://schemas.microsoft.com/office/powerpoint/2010/main" val="27082798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4213" y="1230313"/>
            <a:ext cx="8002587" cy="5151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F17692F9-8D2F-42BA-A537-DAC4C3BB5240}" type="slidenum">
              <a:rPr lang="de-DE" altLang="de-DE"/>
              <a:pPr>
                <a:defRPr/>
              </a:pPr>
              <a:t>‹Nr.›</a:t>
            </a:fld>
            <a:endParaRPr lang="de-DE" altLang="de-DE"/>
          </a:p>
        </p:txBody>
      </p:sp>
    </p:spTree>
    <p:extLst>
      <p:ext uri="{BB962C8B-B14F-4D97-AF65-F5344CB8AC3E}">
        <p14:creationId xmlns:p14="http://schemas.microsoft.com/office/powerpoint/2010/main" val="35921271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E975282A-6B02-4017-8586-466184DDC0AF}" type="slidenum">
              <a:rPr lang="de-DE" altLang="de-DE"/>
              <a:pPr>
                <a:defRPr/>
              </a:pPr>
              <a:t>‹Nr.›</a:t>
            </a:fld>
            <a:endParaRPr lang="de-DE" altLang="de-DE"/>
          </a:p>
        </p:txBody>
      </p:sp>
    </p:spTree>
    <p:extLst>
      <p:ext uri="{BB962C8B-B14F-4D97-AF65-F5344CB8AC3E}">
        <p14:creationId xmlns:p14="http://schemas.microsoft.com/office/powerpoint/2010/main" val="389301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03A45A14-1C3F-4A44-8ACB-9D1D258B8595}" type="slidenum">
              <a:rPr lang="de-DE" altLang="de-DE"/>
              <a:pPr>
                <a:defRPr/>
              </a:pPr>
              <a:t>‹Nr.›</a:t>
            </a:fld>
            <a:endParaRPr lang="de-DE" altLang="de-DE"/>
          </a:p>
        </p:txBody>
      </p:sp>
    </p:spTree>
    <p:extLst>
      <p:ext uri="{BB962C8B-B14F-4D97-AF65-F5344CB8AC3E}">
        <p14:creationId xmlns:p14="http://schemas.microsoft.com/office/powerpoint/2010/main" val="28464754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83BB1CF2-568A-414F-AF68-253B12154FC3}" type="slidenum">
              <a:rPr lang="de-DE" altLang="de-DE"/>
              <a:pPr>
                <a:defRPr/>
              </a:pPr>
              <a:t>‹Nr.›</a:t>
            </a:fld>
            <a:endParaRPr lang="de-DE" altLang="de-DE"/>
          </a:p>
        </p:txBody>
      </p:sp>
    </p:spTree>
    <p:extLst>
      <p:ext uri="{BB962C8B-B14F-4D97-AF65-F5344CB8AC3E}">
        <p14:creationId xmlns:p14="http://schemas.microsoft.com/office/powerpoint/2010/main" val="16164509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4F77580A-9586-477E-84BD-7D7D1C466F60}" type="slidenum">
              <a:rPr lang="de-DE" altLang="de-DE"/>
              <a:pPr>
                <a:defRPr/>
              </a:pPr>
              <a:t>‹Nr.›</a:t>
            </a:fld>
            <a:endParaRPr lang="de-DE" altLang="de-DE"/>
          </a:p>
        </p:txBody>
      </p:sp>
    </p:spTree>
    <p:extLst>
      <p:ext uri="{BB962C8B-B14F-4D97-AF65-F5344CB8AC3E}">
        <p14:creationId xmlns:p14="http://schemas.microsoft.com/office/powerpoint/2010/main" val="11183579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4213" y="2555875"/>
            <a:ext cx="3924300"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60913" y="2555875"/>
            <a:ext cx="392588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6B80229D-3826-4DCA-97AF-E2ECE248E324}" type="slidenum">
              <a:rPr lang="de-DE" altLang="de-DE"/>
              <a:pPr>
                <a:defRPr/>
              </a:pPr>
              <a:t>‹Nr.›</a:t>
            </a:fld>
            <a:endParaRPr lang="de-DE" altLang="de-DE"/>
          </a:p>
        </p:txBody>
      </p:sp>
    </p:spTree>
    <p:extLst>
      <p:ext uri="{BB962C8B-B14F-4D97-AF65-F5344CB8AC3E}">
        <p14:creationId xmlns:p14="http://schemas.microsoft.com/office/powerpoint/2010/main" val="28390109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4" name="Rectangle 13"/>
          <p:cNvSpPr>
            <a:spLocks noGrp="1" noChangeArrowheads="1"/>
          </p:cNvSpPr>
          <p:nvPr>
            <p:ph type="sldNum" sz="quarter" idx="12"/>
          </p:nvPr>
        </p:nvSpPr>
        <p:spPr>
          <a:ln/>
        </p:spPr>
        <p:txBody>
          <a:bodyPr/>
          <a:lstStyle>
            <a:lvl1pPr>
              <a:defRPr/>
            </a:lvl1pPr>
          </a:lstStyle>
          <a:p>
            <a:pPr>
              <a:defRPr/>
            </a:pPr>
            <a:fld id="{313E23A7-D3C6-4889-990E-2340FEED26DD}" type="slidenum">
              <a:rPr lang="de-DE" altLang="de-DE"/>
              <a:pPr>
                <a:defRPr/>
              </a:pPr>
              <a:t>‹Nr.›</a:t>
            </a:fld>
            <a:endParaRPr lang="de-DE" altLang="de-DE"/>
          </a:p>
        </p:txBody>
      </p:sp>
    </p:spTree>
    <p:extLst>
      <p:ext uri="{BB962C8B-B14F-4D97-AF65-F5344CB8AC3E}">
        <p14:creationId xmlns:p14="http://schemas.microsoft.com/office/powerpoint/2010/main" val="12078602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055633"/>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55633"/>
            <a:ext cx="5111750" cy="50705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217683"/>
            <a:ext cx="3008313" cy="3908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2EB69054-8B8F-4E0E-A14B-9A5B4DC9D184}" type="slidenum">
              <a:rPr lang="de-DE" altLang="de-DE"/>
              <a:pPr>
                <a:defRPr/>
              </a:pPr>
              <a:t>‹Nr.›</a:t>
            </a:fld>
            <a:endParaRPr lang="de-DE" altLang="de-DE"/>
          </a:p>
        </p:txBody>
      </p:sp>
    </p:spTree>
    <p:extLst>
      <p:ext uri="{BB962C8B-B14F-4D97-AF65-F5344CB8AC3E}">
        <p14:creationId xmlns:p14="http://schemas.microsoft.com/office/powerpoint/2010/main" val="41193906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935421"/>
            <a:ext cx="5486400" cy="37921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E0749DF4-ACF3-4E12-908C-7B5D872C500E}" type="slidenum">
              <a:rPr lang="de-DE" altLang="de-DE"/>
              <a:pPr>
                <a:defRPr/>
              </a:pPr>
              <a:t>‹Nr.›</a:t>
            </a:fld>
            <a:endParaRPr lang="de-DE" altLang="de-DE"/>
          </a:p>
        </p:txBody>
      </p:sp>
    </p:spTree>
    <p:extLst>
      <p:ext uri="{BB962C8B-B14F-4D97-AF65-F5344CB8AC3E}">
        <p14:creationId xmlns:p14="http://schemas.microsoft.com/office/powerpoint/2010/main" val="33293488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4213" y="1230313"/>
            <a:ext cx="8002587" cy="5151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D3BE9139-468B-49E2-A49C-3447BDDF5688}" type="slidenum">
              <a:rPr lang="de-DE" altLang="de-DE"/>
              <a:pPr>
                <a:defRPr/>
              </a:pPr>
              <a:t>‹Nr.›</a:t>
            </a:fld>
            <a:endParaRPr lang="de-DE" altLang="de-DE"/>
          </a:p>
        </p:txBody>
      </p:sp>
    </p:spTree>
    <p:extLst>
      <p:ext uri="{BB962C8B-B14F-4D97-AF65-F5344CB8AC3E}">
        <p14:creationId xmlns:p14="http://schemas.microsoft.com/office/powerpoint/2010/main" val="10239680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ctrTitle"/>
          </p:nvPr>
        </p:nvSpPr>
        <p:spPr>
          <a:xfrm>
            <a:off x="685800" y="2565401"/>
            <a:ext cx="6558148" cy="908050"/>
          </a:xfrm>
        </p:spPr>
        <p:txBody>
          <a:bodyPr/>
          <a:lstStyle>
            <a:lvl1pPr>
              <a:defRPr/>
            </a:lvl1pPr>
          </a:lstStyle>
          <a:p>
            <a:pPr lvl="0"/>
            <a:r>
              <a:rPr lang="de-DE" noProof="0" dirty="0"/>
              <a:t>Titelmasterformat durch Klicken bearbeiten</a:t>
            </a:r>
          </a:p>
        </p:txBody>
      </p:sp>
      <p:sp>
        <p:nvSpPr>
          <p:cNvPr id="59396" name="Rectangle 4"/>
          <p:cNvSpPr>
            <a:spLocks noGrp="1" noChangeArrowheads="1"/>
          </p:cNvSpPr>
          <p:nvPr>
            <p:ph type="subTitle" idx="1"/>
          </p:nvPr>
        </p:nvSpPr>
        <p:spPr>
          <a:xfrm>
            <a:off x="684213" y="3644900"/>
            <a:ext cx="6559735" cy="1651495"/>
          </a:xfrm>
        </p:spPr>
        <p:txBody>
          <a:bodyPr/>
          <a:lstStyle>
            <a:lvl1pPr marL="0" indent="0">
              <a:buFont typeface="Wingdings" pitchFamily="2" charset="2"/>
              <a:buNone/>
              <a:defRPr sz="2000"/>
            </a:lvl1pPr>
          </a:lstStyle>
          <a:p>
            <a:pPr lvl="0"/>
            <a:r>
              <a:rPr lang="de-DE" noProof="0"/>
              <a:t>Formatvorlage des Untertitelmasters durch Klicken bearbeiten</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vl1pPr>
          </a:lstStyle>
          <a:p>
            <a:pPr>
              <a:defRPr/>
            </a:pPr>
            <a:r>
              <a:rPr lang="de-DE"/>
              <a:t>Corinna Storm, 07.03.2018 </a:t>
            </a:r>
          </a:p>
        </p:txBody>
      </p:sp>
      <p:sp>
        <p:nvSpPr>
          <p:cNvPr id="7" name="Rectangle 10"/>
          <p:cNvSpPr>
            <a:spLocks noGrp="1" noChangeArrowheads="1"/>
          </p:cNvSpPr>
          <p:nvPr>
            <p:ph type="sldNum" sz="quarter" idx="12"/>
          </p:nvPr>
        </p:nvSpPr>
        <p:spPr/>
        <p:txBody>
          <a:bodyPr/>
          <a:lstStyle>
            <a:lvl1pPr>
              <a:defRPr/>
            </a:lvl1pPr>
          </a:lstStyle>
          <a:p>
            <a:pPr>
              <a:defRPr/>
            </a:pPr>
            <a:fld id="{C042267C-849C-4CE5-8012-ABC71D31AB7B}" type="slidenum">
              <a:rPr lang="de-DE" altLang="de-DE"/>
              <a:pPr>
                <a:defRPr/>
              </a:pPr>
              <a:t>‹Nr.›</a:t>
            </a:fld>
            <a:endParaRPr lang="de-DE" altLang="de-DE"/>
          </a:p>
        </p:txBody>
      </p:sp>
    </p:spTree>
    <p:extLst>
      <p:ext uri="{BB962C8B-B14F-4D97-AF65-F5344CB8AC3E}">
        <p14:creationId xmlns:p14="http://schemas.microsoft.com/office/powerpoint/2010/main" val="6627620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684213" y="1230313"/>
            <a:ext cx="8002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28" name="Rectangle 10"/>
          <p:cNvSpPr>
            <a:spLocks noGrp="1" noChangeArrowheads="1"/>
          </p:cNvSpPr>
          <p:nvPr>
            <p:ph type="body" idx="1"/>
          </p:nvPr>
        </p:nvSpPr>
        <p:spPr bwMode="auto">
          <a:xfrm>
            <a:off x="684213" y="2555875"/>
            <a:ext cx="8002587"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5" name="Rectangle 11"/>
          <p:cNvSpPr>
            <a:spLocks noGrp="1" noChangeArrowheads="1"/>
          </p:cNvSpPr>
          <p:nvPr>
            <p:ph type="dt" sz="half" idx="2"/>
          </p:nvPr>
        </p:nvSpPr>
        <p:spPr bwMode="auto">
          <a:xfrm>
            <a:off x="684213" y="6553200"/>
            <a:ext cx="207486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de-DE"/>
          </a:p>
        </p:txBody>
      </p:sp>
      <p:sp>
        <p:nvSpPr>
          <p:cNvPr id="1036" name="Rectangle 12"/>
          <p:cNvSpPr>
            <a:spLocks noGrp="1" noChangeArrowheads="1"/>
          </p:cNvSpPr>
          <p:nvPr>
            <p:ph type="ftr" sz="quarter" idx="3"/>
          </p:nvPr>
        </p:nvSpPr>
        <p:spPr bwMode="auto">
          <a:xfrm>
            <a:off x="2771775" y="6553200"/>
            <a:ext cx="374491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r>
              <a:rPr lang="de-DE"/>
              <a:t>Corinna Storm, 07.03.2018 </a:t>
            </a:r>
          </a:p>
        </p:txBody>
      </p:sp>
      <p:sp>
        <p:nvSpPr>
          <p:cNvPr id="1037" name="Rectangle 13"/>
          <p:cNvSpPr>
            <a:spLocks noGrp="1" noChangeArrowheads="1"/>
          </p:cNvSpPr>
          <p:nvPr>
            <p:ph type="sldNum" sz="quarter" idx="4"/>
          </p:nvPr>
        </p:nvSpPr>
        <p:spPr bwMode="auto">
          <a:xfrm>
            <a:off x="6588125" y="6553200"/>
            <a:ext cx="207486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Verdana" pitchFamily="34" charset="0"/>
              </a:defRPr>
            </a:lvl1pPr>
          </a:lstStyle>
          <a:p>
            <a:pPr>
              <a:defRPr/>
            </a:pPr>
            <a:fld id="{054064ED-B4B4-4BE1-82AF-0CC4D07541D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94605" r:id="rId1"/>
    <p:sldLayoutId id="2147494589" r:id="rId2"/>
    <p:sldLayoutId id="2147494590" r:id="rId3"/>
    <p:sldLayoutId id="2147494591" r:id="rId4"/>
    <p:sldLayoutId id="2147494592" r:id="rId5"/>
    <p:sldLayoutId id="2147494593" r:id="rId6"/>
    <p:sldLayoutId id="2147494594" r:id="rId7"/>
    <p:sldLayoutId id="2147494595" r:id="rId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333333"/>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p:titleStyle>
    <p:bodyStyle>
      <a:lvl1pPr marL="342900" indent="-342900" algn="l" rtl="0" eaLnBrk="0" fontAlgn="base" hangingPunct="0">
        <a:spcBef>
          <a:spcPct val="20000"/>
        </a:spcBef>
        <a:spcAft>
          <a:spcPct val="0"/>
        </a:spcAft>
        <a:buSzPct val="65000"/>
        <a:buFont typeface="Wingdings" pitchFamily="2" charset="2"/>
        <a:buChar char="u"/>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65000"/>
        <a:buFont typeface="Wingdings" pitchFamily="2" charset="2"/>
        <a:buChar char="u"/>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SzPct val="65000"/>
        <a:buFont typeface="Wingdings" pitchFamily="2" charset="2"/>
        <a:buChar char="u"/>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5000"/>
        <a:buFont typeface="Wingdings" pitchFamily="2" charset="2"/>
        <a:buChar char="u"/>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65000"/>
        <a:buFont typeface="Wingdings" pitchFamily="2" charset="2"/>
        <a:buChar char="u"/>
        <a:defRPr sz="1600">
          <a:solidFill>
            <a:schemeClr val="tx1"/>
          </a:solidFill>
          <a:latin typeface="+mn-lt"/>
          <a:ea typeface="ＭＳ Ｐゴシック" charset="0"/>
        </a:defRPr>
      </a:lvl5pPr>
      <a:lvl6pPr marL="2514600" indent="-228600" algn="l" rtl="0" fontAlgn="base">
        <a:spcBef>
          <a:spcPct val="20000"/>
        </a:spcBef>
        <a:spcAft>
          <a:spcPct val="0"/>
        </a:spcAft>
        <a:buSzPct val="65000"/>
        <a:buFont typeface="Wingdings" pitchFamily="2" charset="2"/>
        <a:buChar char="u"/>
        <a:defRPr sz="1600">
          <a:solidFill>
            <a:schemeClr val="tx1"/>
          </a:solidFill>
          <a:latin typeface="+mn-lt"/>
        </a:defRPr>
      </a:lvl6pPr>
      <a:lvl7pPr marL="2971800" indent="-228600" algn="l" rtl="0" fontAlgn="base">
        <a:spcBef>
          <a:spcPct val="20000"/>
        </a:spcBef>
        <a:spcAft>
          <a:spcPct val="0"/>
        </a:spcAft>
        <a:buSzPct val="65000"/>
        <a:buFont typeface="Wingdings" pitchFamily="2" charset="2"/>
        <a:buChar char="u"/>
        <a:defRPr sz="1600">
          <a:solidFill>
            <a:schemeClr val="tx1"/>
          </a:solidFill>
          <a:latin typeface="+mn-lt"/>
        </a:defRPr>
      </a:lvl7pPr>
      <a:lvl8pPr marL="3429000" indent="-228600" algn="l" rtl="0" fontAlgn="base">
        <a:spcBef>
          <a:spcPct val="20000"/>
        </a:spcBef>
        <a:spcAft>
          <a:spcPct val="0"/>
        </a:spcAft>
        <a:buSzPct val="65000"/>
        <a:buFont typeface="Wingdings" pitchFamily="2" charset="2"/>
        <a:buChar char="u"/>
        <a:defRPr sz="1600">
          <a:solidFill>
            <a:schemeClr val="tx1"/>
          </a:solidFill>
          <a:latin typeface="+mn-lt"/>
        </a:defRPr>
      </a:lvl8pPr>
      <a:lvl9pPr marL="3886200" indent="-228600" algn="l" rtl="0" fontAlgn="base">
        <a:spcBef>
          <a:spcPct val="20000"/>
        </a:spcBef>
        <a:spcAft>
          <a:spcPct val="0"/>
        </a:spcAft>
        <a:buSzPct val="65000"/>
        <a:buFont typeface="Wingdings" pitchFamily="2" charset="2"/>
        <a:buChar char="u"/>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Grafik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Grp="1" noChangeArrowheads="1"/>
          </p:cNvSpPr>
          <p:nvPr>
            <p:ph type="title"/>
          </p:nvPr>
        </p:nvSpPr>
        <p:spPr bwMode="auto">
          <a:xfrm>
            <a:off x="684213" y="1230313"/>
            <a:ext cx="8002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2052" name="Rectangle 10"/>
          <p:cNvSpPr>
            <a:spLocks noGrp="1" noChangeArrowheads="1"/>
          </p:cNvSpPr>
          <p:nvPr>
            <p:ph type="body" idx="1"/>
          </p:nvPr>
        </p:nvSpPr>
        <p:spPr bwMode="auto">
          <a:xfrm>
            <a:off x="684213" y="2555875"/>
            <a:ext cx="8002587"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5" name="Rectangle 11"/>
          <p:cNvSpPr>
            <a:spLocks noGrp="1" noChangeArrowheads="1"/>
          </p:cNvSpPr>
          <p:nvPr>
            <p:ph type="dt" sz="half" idx="2"/>
          </p:nvPr>
        </p:nvSpPr>
        <p:spPr bwMode="auto">
          <a:xfrm>
            <a:off x="684213" y="6553200"/>
            <a:ext cx="207486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de-DE"/>
          </a:p>
        </p:txBody>
      </p:sp>
      <p:sp>
        <p:nvSpPr>
          <p:cNvPr id="1036" name="Rectangle 12"/>
          <p:cNvSpPr>
            <a:spLocks noGrp="1" noChangeArrowheads="1"/>
          </p:cNvSpPr>
          <p:nvPr>
            <p:ph type="ftr" sz="quarter" idx="3"/>
          </p:nvPr>
        </p:nvSpPr>
        <p:spPr bwMode="auto">
          <a:xfrm>
            <a:off x="2771775" y="6553200"/>
            <a:ext cx="374491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de-DE"/>
              <a:t>Corinna Storm, 07.03.2018 </a:t>
            </a:r>
          </a:p>
        </p:txBody>
      </p:sp>
      <p:sp>
        <p:nvSpPr>
          <p:cNvPr id="1037" name="Rectangle 13"/>
          <p:cNvSpPr>
            <a:spLocks noGrp="1" noChangeArrowheads="1"/>
          </p:cNvSpPr>
          <p:nvPr>
            <p:ph type="sldNum" sz="quarter" idx="4"/>
          </p:nvPr>
        </p:nvSpPr>
        <p:spPr bwMode="auto">
          <a:xfrm>
            <a:off x="6588125" y="6553200"/>
            <a:ext cx="207486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Verdana" pitchFamily="34" charset="0"/>
              </a:defRPr>
            </a:lvl1pPr>
          </a:lstStyle>
          <a:p>
            <a:pPr>
              <a:defRPr/>
            </a:pPr>
            <a:fld id="{13348471-584E-47D0-B120-C19A66C320F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94606" r:id="rId1"/>
    <p:sldLayoutId id="2147494596" r:id="rId2"/>
    <p:sldLayoutId id="2147494597" r:id="rId3"/>
    <p:sldLayoutId id="2147494598" r:id="rId4"/>
    <p:sldLayoutId id="2147494599" r:id="rId5"/>
    <p:sldLayoutId id="2147494600" r:id="rId6"/>
    <p:sldLayoutId id="2147494601" r:id="rId7"/>
    <p:sldLayoutId id="2147494602" r:id="rId8"/>
    <p:sldLayoutId id="2147494603" r:id="rId9"/>
    <p:sldLayoutId id="2147494604" r:id="rId10"/>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333333"/>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p:titleStyle>
    <p:bodyStyle>
      <a:lvl1pPr marL="342900" indent="-342900" algn="l" rtl="0" eaLnBrk="0" fontAlgn="base" hangingPunct="0">
        <a:spcBef>
          <a:spcPct val="20000"/>
        </a:spcBef>
        <a:spcAft>
          <a:spcPct val="0"/>
        </a:spcAft>
        <a:buSzPct val="65000"/>
        <a:buFont typeface="Wingdings" pitchFamily="2" charset="2"/>
        <a:buChar char="u"/>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65000"/>
        <a:buFont typeface="Wingdings" pitchFamily="2" charset="2"/>
        <a:buChar char="u"/>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SzPct val="65000"/>
        <a:buFont typeface="Wingdings" pitchFamily="2" charset="2"/>
        <a:buChar char="u"/>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5000"/>
        <a:buFont typeface="Wingdings" pitchFamily="2" charset="2"/>
        <a:buChar char="u"/>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65000"/>
        <a:buFont typeface="Wingdings" pitchFamily="2" charset="2"/>
        <a:buChar char="u"/>
        <a:defRPr sz="1600">
          <a:solidFill>
            <a:schemeClr val="tx1"/>
          </a:solidFill>
          <a:latin typeface="+mn-lt"/>
          <a:ea typeface="ＭＳ Ｐゴシック" charset="0"/>
        </a:defRPr>
      </a:lvl5pPr>
      <a:lvl6pPr marL="2514600" indent="-228600" algn="l" rtl="0" fontAlgn="base">
        <a:spcBef>
          <a:spcPct val="20000"/>
        </a:spcBef>
        <a:spcAft>
          <a:spcPct val="0"/>
        </a:spcAft>
        <a:buSzPct val="65000"/>
        <a:buFont typeface="Wingdings" pitchFamily="2" charset="2"/>
        <a:buChar char="u"/>
        <a:defRPr sz="1600">
          <a:solidFill>
            <a:schemeClr val="tx1"/>
          </a:solidFill>
          <a:latin typeface="+mn-lt"/>
        </a:defRPr>
      </a:lvl6pPr>
      <a:lvl7pPr marL="2971800" indent="-228600" algn="l" rtl="0" fontAlgn="base">
        <a:spcBef>
          <a:spcPct val="20000"/>
        </a:spcBef>
        <a:spcAft>
          <a:spcPct val="0"/>
        </a:spcAft>
        <a:buSzPct val="65000"/>
        <a:buFont typeface="Wingdings" pitchFamily="2" charset="2"/>
        <a:buChar char="u"/>
        <a:defRPr sz="1600">
          <a:solidFill>
            <a:schemeClr val="tx1"/>
          </a:solidFill>
          <a:latin typeface="+mn-lt"/>
        </a:defRPr>
      </a:lvl7pPr>
      <a:lvl8pPr marL="3429000" indent="-228600" algn="l" rtl="0" fontAlgn="base">
        <a:spcBef>
          <a:spcPct val="20000"/>
        </a:spcBef>
        <a:spcAft>
          <a:spcPct val="0"/>
        </a:spcAft>
        <a:buSzPct val="65000"/>
        <a:buFont typeface="Wingdings" pitchFamily="2" charset="2"/>
        <a:buChar char="u"/>
        <a:defRPr sz="1600">
          <a:solidFill>
            <a:schemeClr val="tx1"/>
          </a:solidFill>
          <a:latin typeface="+mn-lt"/>
        </a:defRPr>
      </a:lvl8pPr>
      <a:lvl9pPr marL="3886200" indent="-228600" algn="l" rtl="0" fontAlgn="base">
        <a:spcBef>
          <a:spcPct val="20000"/>
        </a:spcBef>
        <a:spcAft>
          <a:spcPct val="0"/>
        </a:spcAft>
        <a:buSzPct val="65000"/>
        <a:buFont typeface="Wingdings" pitchFamily="2" charset="2"/>
        <a:buChar char="u"/>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politischebildung.schule.bayern.de/" TargetMode="External"/><Relationship Id="rId7" Type="http://schemas.openxmlformats.org/officeDocument/2006/relationships/hyperlink" Target="http://www.smv.bayern.d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lde.bayern.de/" TargetMode="External"/><Relationship Id="rId4" Type="http://schemas.openxmlformats.org/officeDocument/2006/relationships/hyperlink" Target="http://www.bne.bayern.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mv.bayern.de/" TargetMode="External"/><Relationship Id="rId7" Type="http://schemas.openxmlformats.org/officeDocument/2006/relationships/hyperlink" Target="http://www.historisches-forum.bayern.d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andeszentrale@blz.bayern.de"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Dokument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Word-Dokument2.docx"/><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482600" y="1865313"/>
            <a:ext cx="6553200" cy="2916237"/>
          </a:xfrm>
        </p:spPr>
        <p:txBody>
          <a:bodyPr/>
          <a:lstStyle/>
          <a:p>
            <a:pPr algn="ctr"/>
            <a:r>
              <a:rPr lang="de-DE" altLang="de-DE" b="1" smtClean="0">
                <a:solidFill>
                  <a:srgbClr val="006600"/>
                </a:solidFill>
                <a:ea typeface="ＭＳ Ｐゴシック" pitchFamily="34" charset="-128"/>
              </a:rPr>
              <a:t>Umsetzung des Gesamtkonzepts </a:t>
            </a:r>
            <a:br>
              <a:rPr lang="de-DE" altLang="de-DE" b="1" smtClean="0">
                <a:solidFill>
                  <a:srgbClr val="006600"/>
                </a:solidFill>
                <a:ea typeface="ＭＳ Ｐゴシック" pitchFamily="34" charset="-128"/>
              </a:rPr>
            </a:br>
            <a:r>
              <a:rPr lang="de-DE" altLang="de-DE" b="1" smtClean="0">
                <a:solidFill>
                  <a:srgbClr val="006600"/>
                </a:solidFill>
                <a:ea typeface="ＭＳ Ｐゴシック" pitchFamily="34" charset="-128"/>
              </a:rPr>
              <a:t>für die </a:t>
            </a:r>
            <a:br>
              <a:rPr lang="de-DE" altLang="de-DE" b="1" smtClean="0">
                <a:solidFill>
                  <a:srgbClr val="006600"/>
                </a:solidFill>
                <a:ea typeface="ＭＳ Ｐゴシック" pitchFamily="34" charset="-128"/>
              </a:rPr>
            </a:br>
            <a:r>
              <a:rPr lang="de-DE" altLang="de-DE" b="1" smtClean="0">
                <a:solidFill>
                  <a:srgbClr val="006600"/>
                </a:solidFill>
                <a:ea typeface="ＭＳ Ｐゴシック" pitchFamily="34" charset="-128"/>
              </a:rPr>
              <a:t>Politische Bildung </a:t>
            </a:r>
            <a:br>
              <a:rPr lang="de-DE" altLang="de-DE" b="1" smtClean="0">
                <a:solidFill>
                  <a:srgbClr val="006600"/>
                </a:solidFill>
                <a:ea typeface="ＭＳ Ｐゴシック" pitchFamily="34" charset="-128"/>
              </a:rPr>
            </a:br>
            <a:r>
              <a:rPr lang="de-DE" altLang="de-DE" b="1" smtClean="0">
                <a:solidFill>
                  <a:srgbClr val="006600"/>
                </a:solidFill>
                <a:ea typeface="ＭＳ Ｐゴシック" pitchFamily="34" charset="-128"/>
              </a:rPr>
              <a:t>an Mittelschulen </a:t>
            </a:r>
            <a:br>
              <a:rPr lang="de-DE" altLang="de-DE" b="1" smtClean="0">
                <a:solidFill>
                  <a:srgbClr val="006600"/>
                </a:solidFill>
                <a:ea typeface="ＭＳ Ｐゴシック" pitchFamily="34" charset="-128"/>
              </a:rPr>
            </a:br>
            <a:r>
              <a:rPr lang="de-DE" altLang="de-DE" b="1" smtClean="0">
                <a:solidFill>
                  <a:srgbClr val="006600"/>
                </a:solidFill>
                <a:ea typeface="ＭＳ Ｐゴシック" pitchFamily="34" charset="-128"/>
              </a:rPr>
              <a:t/>
            </a:r>
            <a:br>
              <a:rPr lang="de-DE" altLang="de-DE" b="1" smtClean="0">
                <a:solidFill>
                  <a:srgbClr val="006600"/>
                </a:solidFill>
                <a:ea typeface="ＭＳ Ｐゴシック" pitchFamily="34" charset="-128"/>
              </a:rPr>
            </a:br>
            <a:endParaRPr lang="de-DE" altLang="de-DE" smtClean="0">
              <a:solidFill>
                <a:srgbClr val="008000"/>
              </a:solidFill>
              <a:ea typeface="ＭＳ Ｐゴシック" pitchFamily="34" charset="-128"/>
            </a:endParaRPr>
          </a:p>
        </p:txBody>
      </p:sp>
      <p:sp>
        <p:nvSpPr>
          <p:cNvPr id="5123" name="Titel 1"/>
          <p:cNvSpPr txBox="1">
            <a:spLocks/>
          </p:cNvSpPr>
          <p:nvPr/>
        </p:nvSpPr>
        <p:spPr bwMode="auto">
          <a:xfrm>
            <a:off x="581025" y="5500688"/>
            <a:ext cx="6557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de-DE" altLang="de-DE" sz="1800">
                <a:solidFill>
                  <a:srgbClr val="7F7F7F"/>
                </a:solidFill>
                <a:latin typeface="Verdana" pitchFamily="34" charset="0"/>
              </a:rPr>
              <a:t>STAATSINSTITUT FÜR SCHULQUALITÄT</a:t>
            </a:r>
          </a:p>
          <a:p>
            <a:pPr algn="ctr"/>
            <a:r>
              <a:rPr lang="de-DE" altLang="de-DE" sz="1800">
                <a:solidFill>
                  <a:srgbClr val="7F7F7F"/>
                </a:solidFill>
                <a:latin typeface="Verdana" pitchFamily="34" charset="0"/>
              </a:rPr>
              <a:t>UND BILDUNGSFORSCHUNG </a:t>
            </a:r>
          </a:p>
          <a:p>
            <a:pPr algn="ctr"/>
            <a:r>
              <a:rPr lang="de-DE" altLang="de-DE" sz="1800">
                <a:solidFill>
                  <a:srgbClr val="7F7F7F"/>
                </a:solidFill>
                <a:latin typeface="Verdana" pitchFamily="34" charset="0"/>
              </a:rPr>
              <a:t>MÜNCHEN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1"/>
          <p:cNvSpPr txBox="1">
            <a:spLocks noChangeArrowheads="1"/>
          </p:cNvSpPr>
          <p:nvPr/>
        </p:nvSpPr>
        <p:spPr bwMode="auto">
          <a:xfrm>
            <a:off x="219075" y="750888"/>
            <a:ext cx="8448675" cy="430212"/>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200" b="1" dirty="0">
                <a:solidFill>
                  <a:srgbClr val="006600"/>
                </a:solidFill>
                <a:latin typeface="+mn-lt"/>
                <a:ea typeface="+mn-ea"/>
                <a:cs typeface="Arial" panose="020B0604020202020204" pitchFamily="34" charset="0"/>
              </a:rPr>
              <a:t>Das </a:t>
            </a:r>
            <a:r>
              <a:rPr lang="de-DE" altLang="de-DE" sz="2200" b="1" dirty="0" smtClean="0">
                <a:solidFill>
                  <a:srgbClr val="006600"/>
                </a:solidFill>
                <a:latin typeface="+mn-lt"/>
                <a:ea typeface="+mn-ea"/>
                <a:cs typeface="Arial" panose="020B0604020202020204" pitchFamily="34" charset="0"/>
              </a:rPr>
              <a:t>Portal </a:t>
            </a:r>
            <a:r>
              <a:rPr lang="de-DE" altLang="de-DE" sz="2200" b="1" i="1" dirty="0" smtClean="0">
                <a:solidFill>
                  <a:srgbClr val="006600"/>
                </a:solidFill>
                <a:latin typeface="+mn-lt"/>
                <a:ea typeface="+mn-ea"/>
                <a:cs typeface="Arial" panose="020B0604020202020204" pitchFamily="34" charset="0"/>
              </a:rPr>
              <a:t>www.politischebildung.schule.bayern.de</a:t>
            </a:r>
            <a:endParaRPr lang="de-DE" altLang="de-DE" sz="2200" b="1" i="1" dirty="0">
              <a:solidFill>
                <a:srgbClr val="006600"/>
              </a:solidFill>
              <a:latin typeface="+mn-lt"/>
              <a:ea typeface="+mn-ea"/>
              <a:cs typeface="Arial" panose="020B0604020202020204" pitchFamily="34" charset="0"/>
            </a:endParaRPr>
          </a:p>
        </p:txBody>
      </p:sp>
      <p:sp>
        <p:nvSpPr>
          <p:cNvPr id="4100" name="Textfeld 3"/>
          <p:cNvSpPr txBox="1">
            <a:spLocks noChangeArrowheads="1"/>
          </p:cNvSpPr>
          <p:nvPr/>
        </p:nvSpPr>
        <p:spPr bwMode="auto">
          <a:xfrm>
            <a:off x="250825" y="1546225"/>
            <a:ext cx="3095625" cy="4154488"/>
          </a:xfrm>
          <a:prstGeom prst="rect">
            <a:avLst/>
          </a:prstGeom>
          <a:solidFill>
            <a:schemeClr val="bg1"/>
          </a:solidFill>
          <a:ln>
            <a:noFill/>
          </a:ln>
        </p:spPr>
        <p:txBody>
          <a:bodyPr>
            <a:spAutoFit/>
          </a:bodyPr>
          <a:lstStyle>
            <a:lvl1pPr marL="171450" indent="-171450">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50000"/>
              </a:lnSpc>
              <a:buFont typeface="Courier New" pitchFamily="49" charset="0"/>
              <a:buChar char="o"/>
              <a:defRPr/>
            </a:pPr>
            <a:r>
              <a:rPr lang="de-DE" altLang="de-DE" sz="1600" dirty="0">
                <a:solidFill>
                  <a:srgbClr val="006600"/>
                </a:solidFill>
                <a:ea typeface="+mn-ea"/>
              </a:rPr>
              <a:t>praxisorientierte </a:t>
            </a:r>
            <a:r>
              <a:rPr lang="de-DE" altLang="de-DE" sz="1600" b="1" dirty="0" err="1">
                <a:solidFill>
                  <a:srgbClr val="006600"/>
                </a:solidFill>
                <a:ea typeface="+mn-ea"/>
              </a:rPr>
              <a:t>Konkreti-sierung</a:t>
            </a:r>
            <a:r>
              <a:rPr lang="de-DE" altLang="de-DE" sz="1600" dirty="0">
                <a:solidFill>
                  <a:srgbClr val="006600"/>
                </a:solidFill>
                <a:ea typeface="+mn-ea"/>
              </a:rPr>
              <a:t> des Gesamtkonzepts</a:t>
            </a:r>
          </a:p>
          <a:p>
            <a:pPr marL="0" indent="0">
              <a:lnSpc>
                <a:spcPct val="150000"/>
              </a:lnSpc>
              <a:defRPr/>
            </a:pPr>
            <a:endParaRPr lang="de-DE" altLang="de-DE" sz="1600" i="1" dirty="0">
              <a:solidFill>
                <a:srgbClr val="006600"/>
              </a:solidFill>
              <a:ea typeface="+mn-ea"/>
            </a:endParaRPr>
          </a:p>
          <a:p>
            <a:pPr>
              <a:lnSpc>
                <a:spcPct val="150000"/>
              </a:lnSpc>
              <a:buFont typeface="Courier New" pitchFamily="49" charset="0"/>
              <a:buChar char="o"/>
              <a:defRPr/>
            </a:pPr>
            <a:r>
              <a:rPr lang="de-DE" altLang="de-DE" sz="1600" dirty="0">
                <a:solidFill>
                  <a:srgbClr val="006600"/>
                </a:solidFill>
                <a:ea typeface="+mn-ea"/>
              </a:rPr>
              <a:t>Angebot für </a:t>
            </a:r>
            <a:r>
              <a:rPr lang="de-DE" altLang="de-DE" sz="1600" b="1" dirty="0">
                <a:solidFill>
                  <a:srgbClr val="006600"/>
                </a:solidFill>
                <a:ea typeface="+mn-ea"/>
              </a:rPr>
              <a:t>Lehrkräfte aller Fächer</a:t>
            </a:r>
            <a:r>
              <a:rPr lang="de-DE" altLang="de-DE" sz="1600" dirty="0">
                <a:solidFill>
                  <a:srgbClr val="006600"/>
                </a:solidFill>
                <a:ea typeface="+mn-ea"/>
              </a:rPr>
              <a:t> und Schularten </a:t>
            </a:r>
            <a:r>
              <a:rPr lang="de-DE" altLang="de-DE" sz="1600" dirty="0" smtClean="0">
                <a:solidFill>
                  <a:srgbClr val="006600"/>
                </a:solidFill>
                <a:ea typeface="+mn-ea"/>
              </a:rPr>
              <a:t>und für </a:t>
            </a:r>
            <a:r>
              <a:rPr lang="de-DE" altLang="de-DE" sz="1600" dirty="0">
                <a:solidFill>
                  <a:srgbClr val="006600"/>
                </a:solidFill>
                <a:ea typeface="+mn-ea"/>
              </a:rPr>
              <a:t>die interessierte Öffentlichkeit </a:t>
            </a:r>
          </a:p>
          <a:p>
            <a:pPr marL="0" indent="0">
              <a:lnSpc>
                <a:spcPct val="150000"/>
              </a:lnSpc>
              <a:defRPr/>
            </a:pPr>
            <a:endParaRPr lang="de-DE" altLang="de-DE" sz="1600" dirty="0">
              <a:solidFill>
                <a:srgbClr val="006600"/>
              </a:solidFill>
              <a:ea typeface="+mn-ea"/>
            </a:endParaRPr>
          </a:p>
          <a:p>
            <a:pPr>
              <a:lnSpc>
                <a:spcPct val="150000"/>
              </a:lnSpc>
              <a:buFont typeface="Courier New" pitchFamily="49" charset="0"/>
              <a:buChar char="o"/>
              <a:defRPr/>
            </a:pPr>
            <a:r>
              <a:rPr lang="de-DE" altLang="de-DE" sz="1600" dirty="0" smtClean="0">
                <a:solidFill>
                  <a:srgbClr val="006600"/>
                </a:solidFill>
                <a:ea typeface="+mn-ea"/>
              </a:rPr>
              <a:t>vielfältige </a:t>
            </a:r>
            <a:r>
              <a:rPr lang="de-DE" altLang="de-DE" sz="1600" dirty="0">
                <a:solidFill>
                  <a:srgbClr val="006600"/>
                </a:solidFill>
                <a:ea typeface="+mn-ea"/>
              </a:rPr>
              <a:t>Informationen und Materialien zur Gestaltung von Unterricht und Schulkultur </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1765300"/>
            <a:ext cx="5178425"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feld 1"/>
          <p:cNvSpPr txBox="1">
            <a:spLocks noChangeArrowheads="1"/>
          </p:cNvSpPr>
          <p:nvPr/>
        </p:nvSpPr>
        <p:spPr bwMode="auto">
          <a:xfrm>
            <a:off x="381000" y="801688"/>
            <a:ext cx="8345488" cy="430212"/>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200" b="1" dirty="0">
                <a:solidFill>
                  <a:srgbClr val="006600"/>
                </a:solidFill>
                <a:latin typeface="+mj-lt"/>
                <a:ea typeface="+mn-ea"/>
                <a:cs typeface="Arial" panose="020B0604020202020204" pitchFamily="34" charset="0"/>
              </a:rPr>
              <a:t>Das Portal </a:t>
            </a:r>
            <a:r>
              <a:rPr lang="de-DE" altLang="de-DE" sz="2200" b="1" i="1" dirty="0" smtClean="0">
                <a:solidFill>
                  <a:srgbClr val="006600"/>
                </a:solidFill>
                <a:latin typeface="+mj-lt"/>
                <a:ea typeface="+mn-ea"/>
                <a:cs typeface="Arial" panose="020B0604020202020204" pitchFamily="34" charset="0"/>
              </a:rPr>
              <a:t>www.politischebildung.schule.bayern.de</a:t>
            </a:r>
            <a:endParaRPr lang="de-DE" altLang="de-DE" sz="2200" b="1" i="1" dirty="0">
              <a:solidFill>
                <a:srgbClr val="006600"/>
              </a:solidFill>
              <a:latin typeface="+mj-lt"/>
              <a:ea typeface="+mn-ea"/>
              <a:cs typeface="Arial" panose="020B0604020202020204" pitchFamily="34" charset="0"/>
            </a:endParaRPr>
          </a:p>
        </p:txBody>
      </p:sp>
      <p:sp>
        <p:nvSpPr>
          <p:cNvPr id="9219" name="Textfeld 4"/>
          <p:cNvSpPr txBox="1">
            <a:spLocks noChangeArrowheads="1"/>
          </p:cNvSpPr>
          <p:nvPr/>
        </p:nvSpPr>
        <p:spPr bwMode="auto">
          <a:xfrm>
            <a:off x="412750" y="3275013"/>
            <a:ext cx="2303463" cy="1092200"/>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1300" dirty="0">
                <a:solidFill>
                  <a:srgbClr val="006600"/>
                </a:solidFill>
                <a:latin typeface="Arial" panose="020B0604020202020204" pitchFamily="34" charset="0"/>
                <a:ea typeface="+mn-ea"/>
                <a:cs typeface="Arial" panose="020B0604020202020204" pitchFamily="34" charset="0"/>
              </a:rPr>
              <a:t>Unterstützung </a:t>
            </a:r>
            <a:endParaRPr lang="de-DE" altLang="de-DE" sz="1300" dirty="0" smtClean="0">
              <a:solidFill>
                <a:srgbClr val="006600"/>
              </a:solidFill>
              <a:latin typeface="Arial" panose="020B0604020202020204" pitchFamily="34" charset="0"/>
              <a:ea typeface="+mn-ea"/>
              <a:cs typeface="Arial" panose="020B0604020202020204" pitchFamily="34" charset="0"/>
            </a:endParaRPr>
          </a:p>
          <a:p>
            <a:pPr>
              <a:spcBef>
                <a:spcPct val="0"/>
              </a:spcBef>
              <a:buSzTx/>
              <a:buFontTx/>
              <a:buNone/>
              <a:defRPr/>
            </a:pPr>
            <a:r>
              <a:rPr lang="de-DE" altLang="de-DE" sz="1300" dirty="0" smtClean="0">
                <a:solidFill>
                  <a:srgbClr val="006600"/>
                </a:solidFill>
                <a:latin typeface="Arial" panose="020B0604020202020204" pitchFamily="34" charset="0"/>
                <a:ea typeface="+mn-ea"/>
                <a:cs typeface="Arial" panose="020B0604020202020204" pitchFamily="34" charset="0"/>
              </a:rPr>
              <a:t>für </a:t>
            </a:r>
            <a:r>
              <a:rPr lang="de-DE" altLang="de-DE" sz="1300" dirty="0">
                <a:solidFill>
                  <a:srgbClr val="006600"/>
                </a:solidFill>
                <a:latin typeface="Arial" panose="020B0604020202020204" pitchFamily="34" charset="0"/>
                <a:ea typeface="+mn-ea"/>
                <a:cs typeface="Arial" panose="020B0604020202020204" pitchFamily="34" charset="0"/>
              </a:rPr>
              <a:t>alle Schularten und Fächer in Form vielfältiger Projekt- und Unterrichts-vorschläge </a:t>
            </a:r>
          </a:p>
        </p:txBody>
      </p:sp>
      <p:sp>
        <p:nvSpPr>
          <p:cNvPr id="6" name="Pfeil nach rechts 5"/>
          <p:cNvSpPr/>
          <p:nvPr/>
        </p:nvSpPr>
        <p:spPr>
          <a:xfrm>
            <a:off x="1655763" y="3302000"/>
            <a:ext cx="1368425" cy="233363"/>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247775"/>
            <a:ext cx="5749925"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feld 1"/>
          <p:cNvSpPr txBox="1">
            <a:spLocks noChangeArrowheads="1"/>
          </p:cNvSpPr>
          <p:nvPr/>
        </p:nvSpPr>
        <p:spPr bwMode="auto">
          <a:xfrm>
            <a:off x="365125" y="838200"/>
            <a:ext cx="8347075" cy="446088"/>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300" b="1" dirty="0">
                <a:solidFill>
                  <a:srgbClr val="006600"/>
                </a:solidFill>
                <a:latin typeface="Arial" panose="020B0604020202020204" pitchFamily="34" charset="0"/>
                <a:ea typeface="+mn-ea"/>
                <a:cs typeface="Arial" panose="020B0604020202020204" pitchFamily="34" charset="0"/>
              </a:rPr>
              <a:t>Das Portal </a:t>
            </a:r>
            <a:r>
              <a:rPr lang="de-DE" altLang="de-DE" sz="2300" b="1" i="1" dirty="0" smtClean="0">
                <a:solidFill>
                  <a:srgbClr val="006600"/>
                </a:solidFill>
                <a:latin typeface="Arial" panose="020B0604020202020204" pitchFamily="34" charset="0"/>
                <a:ea typeface="+mn-ea"/>
                <a:cs typeface="Arial" panose="020B0604020202020204" pitchFamily="34" charset="0"/>
              </a:rPr>
              <a:t>www.politischebildung.schule.bayern.de</a:t>
            </a:r>
            <a:endParaRPr lang="de-DE" altLang="de-DE" sz="2300" b="1" i="1" dirty="0">
              <a:solidFill>
                <a:srgbClr val="006600"/>
              </a:solidFill>
              <a:latin typeface="Arial" panose="020B0604020202020204" pitchFamily="34" charset="0"/>
              <a:ea typeface="+mn-ea"/>
              <a:cs typeface="Arial" panose="020B0604020202020204" pitchFamily="34" charset="0"/>
            </a:endParaRPr>
          </a:p>
        </p:txBody>
      </p:sp>
      <p:sp>
        <p:nvSpPr>
          <p:cNvPr id="12291" name="Textfeld 4"/>
          <p:cNvSpPr txBox="1">
            <a:spLocks noChangeArrowheads="1"/>
          </p:cNvSpPr>
          <p:nvPr/>
        </p:nvSpPr>
        <p:spPr bwMode="auto">
          <a:xfrm>
            <a:off x="503238" y="1473200"/>
            <a:ext cx="7308850" cy="400050"/>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000" dirty="0">
                <a:solidFill>
                  <a:srgbClr val="FF6600"/>
                </a:solidFill>
                <a:latin typeface="Arial" panose="020B0604020202020204" pitchFamily="34" charset="0"/>
                <a:ea typeface="+mn-ea"/>
                <a:cs typeface="Arial" panose="020B0604020202020204" pitchFamily="34" charset="0"/>
              </a:rPr>
              <a:t>Sammeln und Weitergabe von Beispielen guter Praxis … </a:t>
            </a:r>
          </a:p>
        </p:txBody>
      </p:sp>
      <p:pic>
        <p:nvPicPr>
          <p:cNvPr id="16388" name="Picture 5" descr="Q:\GA\GA-Mitarbeiter\Praktikanten\Pia Kampen\Abgeschlossen, Storm\PowerPoint\KOntak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987550"/>
            <a:ext cx="79375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4F1FEB8-678A-44FC-B3EA-0ECCAAE1DE92}" type="slidenum">
              <a:rPr lang="de-DE" altLang="de-DE" sz="1400" smtClean="0">
                <a:latin typeface="Verdana" pitchFamily="34" charset="0"/>
              </a:rPr>
              <a:pPr/>
              <a:t>13</a:t>
            </a:fld>
            <a:endParaRPr lang="de-DE" altLang="de-DE" sz="1400" smtClean="0">
              <a:latin typeface="Verdana" pitchFamily="34" charset="0"/>
            </a:endParaRPr>
          </a:p>
        </p:txBody>
      </p:sp>
      <p:sp>
        <p:nvSpPr>
          <p:cNvPr id="17411" name="Textfeld 5"/>
          <p:cNvSpPr txBox="1">
            <a:spLocks noChangeArrowheads="1"/>
          </p:cNvSpPr>
          <p:nvPr/>
        </p:nvSpPr>
        <p:spPr bwMode="auto">
          <a:xfrm>
            <a:off x="612775" y="1852613"/>
            <a:ext cx="7718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a:buFont typeface="Wingdings" pitchFamily="2" charset="2"/>
              <a:buChar char="Ø"/>
              <a:defRPr/>
            </a:pPr>
            <a:endParaRPr lang="de-DE" altLang="de-DE" sz="2600" dirty="0" smtClean="0"/>
          </a:p>
          <a:p>
            <a:pPr>
              <a:buFont typeface="Wingdings" pitchFamily="2" charset="2"/>
              <a:buChar char="Ø"/>
              <a:defRPr/>
            </a:pPr>
            <a:r>
              <a:rPr lang="de-DE" altLang="de-DE" sz="2600" dirty="0" smtClean="0"/>
              <a:t>Umsetzung durch </a:t>
            </a:r>
            <a:r>
              <a:rPr lang="de-DE" altLang="de-DE" sz="2600" b="1" dirty="0" smtClean="0"/>
              <a:t>Lehrkräfte aller Fächer</a:t>
            </a:r>
            <a:r>
              <a:rPr lang="de-DE" altLang="de-DE" sz="2600" dirty="0" smtClean="0"/>
              <a:t> aller Schularten</a:t>
            </a:r>
            <a:endParaRPr lang="de-DE" altLang="de-DE" sz="2600" b="1" dirty="0"/>
          </a:p>
          <a:p>
            <a:pPr marL="0" indent="0">
              <a:defRPr/>
            </a:pPr>
            <a:endParaRPr lang="de-DE" altLang="de-DE" sz="2600" b="1" dirty="0" smtClean="0"/>
          </a:p>
          <a:p>
            <a:pPr>
              <a:buFont typeface="Wingdings" pitchFamily="2" charset="2"/>
              <a:buChar char="Ø"/>
              <a:defRPr/>
            </a:pPr>
            <a:r>
              <a:rPr lang="de-DE" altLang="de-DE" sz="2600" b="1" dirty="0" smtClean="0"/>
              <a:t>Nutzung von Schnittmengen </a:t>
            </a:r>
            <a:r>
              <a:rPr lang="de-DE" altLang="de-DE" sz="2600" dirty="0" smtClean="0"/>
              <a:t>zu anderen fächerübergreifenden Bildungszielen</a:t>
            </a:r>
          </a:p>
        </p:txBody>
      </p:sp>
      <p:sp>
        <p:nvSpPr>
          <p:cNvPr id="17412" name="Titel 1"/>
          <p:cNvSpPr txBox="1">
            <a:spLocks/>
          </p:cNvSpPr>
          <p:nvPr/>
        </p:nvSpPr>
        <p:spPr bwMode="auto">
          <a:xfrm>
            <a:off x="598488" y="930275"/>
            <a:ext cx="8002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de-DE" altLang="de-DE" sz="2800" b="1">
                <a:solidFill>
                  <a:srgbClr val="006600"/>
                </a:solidFill>
                <a:latin typeface="Verdana" pitchFamily="34" charset="0"/>
              </a:rPr>
              <a:t>Umsetzung des Gesamtkonzepts für Politische Bildung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5" y="909638"/>
            <a:ext cx="7704138" cy="896937"/>
          </a:xfrm>
        </p:spPr>
        <p:txBody>
          <a:bodyPr/>
          <a:lstStyle/>
          <a:p>
            <a:pPr>
              <a:defRPr/>
            </a:pPr>
            <a:r>
              <a:rPr lang="de-DE" altLang="de-DE" sz="2800" b="1" kern="1200" dirty="0" smtClean="0">
                <a:solidFill>
                  <a:srgbClr val="006600"/>
                </a:solidFill>
                <a:ea typeface="ＭＳ Ｐゴシック" pitchFamily="34" charset="-128"/>
                <a:cs typeface="+mn-cs"/>
              </a:rPr>
              <a:t>Beachtung didaktischer Prinzipien der politischen Bildung: </a:t>
            </a:r>
            <a:br>
              <a:rPr lang="de-DE" altLang="de-DE" sz="2800" b="1" kern="1200" dirty="0" smtClean="0">
                <a:solidFill>
                  <a:srgbClr val="006600"/>
                </a:solidFill>
                <a:ea typeface="ＭＳ Ｐゴシック" pitchFamily="34" charset="-128"/>
                <a:cs typeface="+mn-cs"/>
              </a:rPr>
            </a:br>
            <a:r>
              <a:rPr lang="de-DE" altLang="de-DE" sz="2800" b="1" kern="1200" dirty="0">
                <a:solidFill>
                  <a:srgbClr val="006600"/>
                </a:solidFill>
                <a:ea typeface="ＭＳ Ｐゴシック" pitchFamily="34" charset="-128"/>
                <a:cs typeface="+mn-cs"/>
              </a:rPr>
              <a:t/>
            </a:r>
            <a:br>
              <a:rPr lang="de-DE" altLang="de-DE" sz="2800" b="1" kern="1200" dirty="0">
                <a:solidFill>
                  <a:srgbClr val="006600"/>
                </a:solidFill>
                <a:ea typeface="ＭＳ Ｐゴシック" pitchFamily="34" charset="-128"/>
                <a:cs typeface="+mn-cs"/>
              </a:rPr>
            </a:br>
            <a:r>
              <a:rPr lang="de-DE" altLang="de-DE" sz="2800" dirty="0" smtClean="0"/>
              <a:t/>
            </a:r>
            <a:br>
              <a:rPr lang="de-DE" altLang="de-DE" sz="2800" dirty="0" smtClean="0"/>
            </a:br>
            <a:endParaRPr lang="de-DE" sz="2800" dirty="0"/>
          </a:p>
        </p:txBody>
      </p:sp>
      <p:sp>
        <p:nvSpPr>
          <p:cNvPr id="3" name="Inhaltsplatzhalter 2"/>
          <p:cNvSpPr>
            <a:spLocks noGrp="1"/>
          </p:cNvSpPr>
          <p:nvPr>
            <p:ph idx="1"/>
          </p:nvPr>
        </p:nvSpPr>
        <p:spPr>
          <a:xfrm>
            <a:off x="658813" y="2016125"/>
            <a:ext cx="8002587" cy="4065588"/>
          </a:xfrm>
        </p:spPr>
        <p:txBody>
          <a:bodyPr/>
          <a:lstStyle/>
          <a:p>
            <a:pPr>
              <a:buFont typeface="Wingdings" pitchFamily="2" charset="2"/>
              <a:buChar char="Ø"/>
              <a:defRPr/>
            </a:pPr>
            <a:r>
              <a:rPr lang="de-DE" altLang="de-DE" sz="2600" b="1" dirty="0" smtClean="0"/>
              <a:t>Neutralitätspflicht: </a:t>
            </a:r>
            <a:r>
              <a:rPr lang="de-DE" altLang="de-DE" sz="2600" dirty="0">
                <a:ea typeface="ＭＳ Ｐゴシック" pitchFamily="34" charset="-128"/>
              </a:rPr>
              <a:t>I</a:t>
            </a:r>
            <a:r>
              <a:rPr lang="de-DE" altLang="de-DE" sz="2600" dirty="0" smtClean="0">
                <a:ea typeface="ＭＳ Ｐゴシック" pitchFamily="34" charset="-128"/>
              </a:rPr>
              <a:t>nformieren und zur Meinungsbildung befähigen, ohne zu indoktrinieren. Persönliche Meinungen sind als solche deutlich zu kennzeichnen! </a:t>
            </a:r>
            <a:endParaRPr lang="de-DE" altLang="de-DE" sz="2600" b="1" dirty="0" smtClean="0"/>
          </a:p>
          <a:p>
            <a:pPr>
              <a:buFont typeface="Wingdings" pitchFamily="2" charset="2"/>
              <a:buChar char="Ø"/>
              <a:defRPr/>
            </a:pPr>
            <a:r>
              <a:rPr lang="de-DE" altLang="de-DE" sz="2600" b="1" dirty="0" smtClean="0"/>
              <a:t>Beutelsbacher Konsens: </a:t>
            </a:r>
          </a:p>
          <a:p>
            <a:pPr marL="0" indent="0">
              <a:spcBef>
                <a:spcPts val="0"/>
              </a:spcBef>
              <a:buFont typeface="Wingdings" pitchFamily="2" charset="2"/>
              <a:buNone/>
              <a:defRPr/>
            </a:pPr>
            <a:r>
              <a:rPr lang="de-DE" altLang="de-DE" sz="2600" dirty="0" smtClean="0"/>
              <a:t>	- Überwältigungsverbot 	 </a:t>
            </a:r>
          </a:p>
          <a:p>
            <a:pPr marL="0" indent="0">
              <a:spcBef>
                <a:spcPts val="0"/>
              </a:spcBef>
              <a:buFont typeface="Wingdings" pitchFamily="2" charset="2"/>
              <a:buNone/>
              <a:defRPr/>
            </a:pPr>
            <a:r>
              <a:rPr lang="de-DE" altLang="de-DE" sz="2600" dirty="0" smtClean="0"/>
              <a:t>	- </a:t>
            </a:r>
            <a:r>
              <a:rPr lang="de-DE" altLang="de-DE" sz="2600" dirty="0" err="1" smtClean="0"/>
              <a:t>Kontroversitätsgebot</a:t>
            </a:r>
            <a:endParaRPr lang="de-DE" altLang="de-DE" sz="2600" dirty="0" smtClean="0"/>
          </a:p>
          <a:p>
            <a:pPr marL="0" indent="0">
              <a:spcBef>
                <a:spcPts val="0"/>
              </a:spcBef>
              <a:buFont typeface="Wingdings" pitchFamily="2" charset="2"/>
              <a:buNone/>
              <a:defRPr/>
            </a:pPr>
            <a:r>
              <a:rPr lang="de-DE" altLang="de-DE" sz="2600" dirty="0"/>
              <a:t>	</a:t>
            </a:r>
            <a:r>
              <a:rPr lang="de-DE" altLang="de-DE" sz="2600" dirty="0" smtClean="0"/>
              <a:t>- Interessenorientierung</a:t>
            </a:r>
          </a:p>
          <a:p>
            <a:pPr>
              <a:buFont typeface="Wingdings" pitchFamily="2" charset="2"/>
              <a:buChar char="Ø"/>
              <a:defRPr/>
            </a:pPr>
            <a:r>
              <a:rPr lang="de-DE" altLang="de-DE" sz="2600" b="1" dirty="0" smtClean="0"/>
              <a:t>Aktualitätsprinzip </a:t>
            </a:r>
          </a:p>
          <a:p>
            <a:pPr>
              <a:defRPr/>
            </a:pPr>
            <a:endParaRPr lang="de-DE" sz="2600" dirty="0"/>
          </a:p>
        </p:txBody>
      </p:sp>
      <p:sp>
        <p:nvSpPr>
          <p:cNvPr id="18436"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0A1F586-2824-4604-846B-0353B328B7A8}" type="slidenum">
              <a:rPr lang="de-DE" altLang="de-DE" sz="1400" smtClean="0">
                <a:latin typeface="Verdana" pitchFamily="34" charset="0"/>
              </a:rPr>
              <a:pPr/>
              <a:t>14</a:t>
            </a:fld>
            <a:endParaRPr lang="de-DE" altLang="de-DE" sz="1400" smtClean="0">
              <a:latin typeface="Verdan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C538FC9-B134-4A76-9C9C-BD004659B5A7}" type="slidenum">
              <a:rPr lang="de-DE" altLang="de-DE" sz="1400" smtClean="0">
                <a:latin typeface="Verdana" pitchFamily="34" charset="0"/>
              </a:rPr>
              <a:pPr/>
              <a:t>15</a:t>
            </a:fld>
            <a:endParaRPr lang="de-DE" altLang="de-DE" sz="1400" smtClean="0">
              <a:latin typeface="Verdana" pitchFamily="34" charset="0"/>
            </a:endParaRPr>
          </a:p>
        </p:txBody>
      </p:sp>
      <p:sp>
        <p:nvSpPr>
          <p:cNvPr id="19459" name="Titel 1"/>
          <p:cNvSpPr>
            <a:spLocks noGrp="1"/>
          </p:cNvSpPr>
          <p:nvPr>
            <p:ph type="title"/>
          </p:nvPr>
        </p:nvSpPr>
        <p:spPr>
          <a:xfrm>
            <a:off x="571500" y="3060700"/>
            <a:ext cx="8002588" cy="2122488"/>
          </a:xfrm>
        </p:spPr>
        <p:txBody>
          <a:bodyPr/>
          <a:lstStyle/>
          <a:p>
            <a:r>
              <a:rPr lang="de-DE" smtClean="0">
                <a:solidFill>
                  <a:srgbClr val="006600"/>
                </a:solidFill>
                <a:ea typeface="ＭＳ Ｐゴシック" pitchFamily="34" charset="-128"/>
              </a:rPr>
              <a:t>3. FÄCHERÜBERGREIFENDE BILDUNGSZIELE:</a:t>
            </a:r>
            <a:br>
              <a:rPr lang="de-DE" smtClean="0">
                <a:solidFill>
                  <a:srgbClr val="006600"/>
                </a:solidFill>
                <a:ea typeface="ＭＳ Ｐゴシック" pitchFamily="34" charset="-128"/>
              </a:rPr>
            </a:br>
            <a:r>
              <a:rPr lang="de-DE" smtClean="0">
                <a:solidFill>
                  <a:srgbClr val="006600"/>
                </a:solidFill>
                <a:ea typeface="ＭＳ Ｐゴシック" pitchFamily="34" charset="-128"/>
              </a:rPr>
              <a:t/>
            </a:r>
            <a:br>
              <a:rPr lang="de-DE" smtClean="0">
                <a:solidFill>
                  <a:srgbClr val="006600"/>
                </a:solidFill>
                <a:ea typeface="ＭＳ Ｐゴシック" pitchFamily="34" charset="-128"/>
              </a:rPr>
            </a:br>
            <a:r>
              <a:rPr lang="de-DE" sz="3000" smtClean="0">
                <a:solidFill>
                  <a:srgbClr val="006600"/>
                </a:solidFill>
                <a:ea typeface="ＭＳ Ｐゴシック" pitchFamily="34" charset="-128"/>
              </a:rPr>
              <a:t>EINES FÜR ALLE – ALLE FÜR EINES?</a:t>
            </a:r>
            <a:br>
              <a:rPr lang="de-DE" sz="3000" smtClean="0">
                <a:solidFill>
                  <a:srgbClr val="006600"/>
                </a:solidFill>
                <a:ea typeface="ＭＳ Ｐゴシック" pitchFamily="34" charset="-128"/>
              </a:rPr>
            </a:br>
            <a:endParaRPr lang="de-DE" sz="3000" smtClean="0">
              <a:solidFill>
                <a:srgbClr val="00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052A165-6BC9-4C04-AE05-4C0BDC78F11C}" type="slidenum">
              <a:rPr lang="de-DE" altLang="de-DE" sz="1400" smtClean="0">
                <a:solidFill>
                  <a:srgbClr val="000000"/>
                </a:solidFill>
                <a:latin typeface="Verdana" pitchFamily="34" charset="0"/>
                <a:cs typeface="Arial" charset="0"/>
              </a:rPr>
              <a:pPr/>
              <a:t>16</a:t>
            </a:fld>
            <a:endParaRPr lang="de-DE" altLang="de-DE" sz="1400" smtClean="0">
              <a:solidFill>
                <a:srgbClr val="000000"/>
              </a:solidFill>
              <a:latin typeface="Verdana" pitchFamily="34" charset="0"/>
              <a:cs typeface="Arial" charset="0"/>
            </a:endParaRPr>
          </a:p>
        </p:txBody>
      </p:sp>
      <p:sp>
        <p:nvSpPr>
          <p:cNvPr id="6" name="Titel 1"/>
          <p:cNvSpPr txBox="1">
            <a:spLocks/>
          </p:cNvSpPr>
          <p:nvPr/>
        </p:nvSpPr>
        <p:spPr bwMode="auto">
          <a:xfrm>
            <a:off x="1195388" y="53975"/>
            <a:ext cx="5600700" cy="568325"/>
          </a:xfrm>
          <a:prstGeom prst="rect">
            <a:avLst/>
          </a:prstGeom>
          <a:noFill/>
          <a:ln>
            <a:noFill/>
          </a:ln>
          <a:effectLst/>
        </p:spPr>
        <p:txBody>
          <a:bodyPr/>
          <a:lstStyle>
            <a:lvl1pPr algn="l" rtl="0" eaLnBrk="0" fontAlgn="base" hangingPunct="0">
              <a:spcBef>
                <a:spcPct val="0"/>
              </a:spcBef>
              <a:spcAft>
                <a:spcPct val="0"/>
              </a:spcAft>
              <a:defRPr sz="3200">
                <a:solidFill>
                  <a:srgbClr val="333333"/>
                </a:solidFill>
                <a:latin typeface="+mj-lt"/>
                <a:ea typeface="+mj-ea"/>
                <a:cs typeface="+mj-cs"/>
              </a:defRPr>
            </a:lvl1pPr>
            <a:lvl2pPr algn="l" rtl="0" eaLnBrk="0" fontAlgn="base" hangingPunct="0">
              <a:spcBef>
                <a:spcPct val="0"/>
              </a:spcBef>
              <a:spcAft>
                <a:spcPct val="0"/>
              </a:spcAft>
              <a:defRPr sz="3200">
                <a:solidFill>
                  <a:srgbClr val="333333"/>
                </a:solidFill>
                <a:latin typeface="Verdana" pitchFamily="34" charset="0"/>
              </a:defRPr>
            </a:lvl2pPr>
            <a:lvl3pPr algn="l" rtl="0" eaLnBrk="0" fontAlgn="base" hangingPunct="0">
              <a:spcBef>
                <a:spcPct val="0"/>
              </a:spcBef>
              <a:spcAft>
                <a:spcPct val="0"/>
              </a:spcAft>
              <a:defRPr sz="3200">
                <a:solidFill>
                  <a:srgbClr val="333333"/>
                </a:solidFill>
                <a:latin typeface="Verdana" pitchFamily="34" charset="0"/>
              </a:defRPr>
            </a:lvl3pPr>
            <a:lvl4pPr algn="l" rtl="0" eaLnBrk="0" fontAlgn="base" hangingPunct="0">
              <a:spcBef>
                <a:spcPct val="0"/>
              </a:spcBef>
              <a:spcAft>
                <a:spcPct val="0"/>
              </a:spcAft>
              <a:defRPr sz="3200">
                <a:solidFill>
                  <a:srgbClr val="333333"/>
                </a:solidFill>
                <a:latin typeface="Verdana" pitchFamily="34" charset="0"/>
              </a:defRPr>
            </a:lvl4pPr>
            <a:lvl5pPr algn="l" rtl="0" eaLnBrk="0" fontAlgn="base" hangingPunct="0">
              <a:spcBef>
                <a:spcPct val="0"/>
              </a:spcBef>
              <a:spcAft>
                <a:spcPct val="0"/>
              </a:spcAft>
              <a:defRPr sz="3200">
                <a:solidFill>
                  <a:srgbClr val="333333"/>
                </a:solidFill>
                <a:latin typeface="Verdana" pitchFamily="34"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a:lstStyle>
          <a:p>
            <a:pPr eaLnBrk="1" hangingPunct="1">
              <a:defRPr/>
            </a:pPr>
            <a:r>
              <a:rPr lang="de-DE" sz="1800" kern="0" dirty="0">
                <a:solidFill>
                  <a:srgbClr val="006600"/>
                </a:solidFill>
              </a:rPr>
              <a:t>Fächerübergreifende Bildungs- und Erziehungsziele (</a:t>
            </a:r>
            <a:r>
              <a:rPr lang="de-DE" sz="1800" kern="0" dirty="0" err="1">
                <a:solidFill>
                  <a:srgbClr val="006600"/>
                </a:solidFill>
              </a:rPr>
              <a:t>FüZ</a:t>
            </a:r>
            <a:r>
              <a:rPr lang="de-DE" sz="1800" kern="0" dirty="0">
                <a:solidFill>
                  <a:srgbClr val="006600"/>
                </a:solidFill>
              </a:rPr>
              <a:t>) im </a:t>
            </a:r>
            <a:r>
              <a:rPr lang="de-DE" sz="1800" kern="0" dirty="0" err="1">
                <a:solidFill>
                  <a:srgbClr val="006600"/>
                </a:solidFill>
              </a:rPr>
              <a:t>LehrplanPLUS</a:t>
            </a:r>
            <a:r>
              <a:rPr lang="de-DE" sz="1800" kern="0" dirty="0">
                <a:solidFill>
                  <a:srgbClr val="006600"/>
                </a:solidFill>
              </a:rPr>
              <a:t> </a:t>
            </a:r>
          </a:p>
          <a:p>
            <a:pPr eaLnBrk="1" hangingPunct="1">
              <a:defRPr/>
            </a:pPr>
            <a:endParaRPr lang="de-DE" sz="1800" kern="0" dirty="0">
              <a:solidFill>
                <a:srgbClr val="006600"/>
              </a:solidFill>
            </a:endParaRPr>
          </a:p>
        </p:txBody>
      </p:sp>
      <p:graphicFrame>
        <p:nvGraphicFramePr>
          <p:cNvPr id="9" name="Inhaltsplatzhalter 4"/>
          <p:cNvGraphicFramePr>
            <a:graphicFrameLocks noGrp="1"/>
          </p:cNvGraphicFramePr>
          <p:nvPr>
            <p:ph idx="1"/>
          </p:nvPr>
        </p:nvGraphicFramePr>
        <p:xfrm>
          <a:off x="536895" y="1039050"/>
          <a:ext cx="8190139" cy="520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27025" y="836613"/>
            <a:ext cx="8002588" cy="1143000"/>
          </a:xfrm>
        </p:spPr>
        <p:txBody>
          <a:bodyPr/>
          <a:lstStyle/>
          <a:p>
            <a:r>
              <a:rPr lang="de-DE" b="1" smtClean="0">
                <a:solidFill>
                  <a:srgbClr val="006600"/>
                </a:solidFill>
                <a:ea typeface="ＭＳ Ｐゴシック" pitchFamily="34" charset="-128"/>
              </a:rPr>
              <a:t>Technische Bildung </a:t>
            </a:r>
          </a:p>
        </p:txBody>
      </p:sp>
      <p:sp>
        <p:nvSpPr>
          <p:cNvPr id="21507" name="Inhaltsplatzhalter 2"/>
          <p:cNvSpPr>
            <a:spLocks noGrp="1"/>
          </p:cNvSpPr>
          <p:nvPr>
            <p:ph idx="1"/>
          </p:nvPr>
        </p:nvSpPr>
        <p:spPr>
          <a:xfrm>
            <a:off x="404813" y="1509713"/>
            <a:ext cx="8539162" cy="5106987"/>
          </a:xfrm>
        </p:spPr>
        <p:txBody>
          <a:bodyPr/>
          <a:lstStyle/>
          <a:p>
            <a:pPr marL="0" indent="0">
              <a:buFont typeface="Wingdings" pitchFamily="2" charset="2"/>
              <a:buNone/>
            </a:pPr>
            <a:r>
              <a:rPr lang="de-DE" altLang="de-DE" sz="2200" smtClean="0">
                <a:ea typeface="ＭＳ Ｐゴシック" pitchFamily="34" charset="-128"/>
              </a:rPr>
              <a:t>T</a:t>
            </a:r>
            <a:r>
              <a:rPr lang="de-DE" sz="2200" smtClean="0">
                <a:ea typeface="ＭＳ Ｐゴシック" pitchFamily="34" charset="-128"/>
              </a:rPr>
              <a:t>echnik ist die gezielte nutzbringende Anwendung naturwissenschaftlicher Erkenntnisse. Technik bedeutet Fortschritt, kann aber auch Gefahren für den Einzelnen, die Gesellschaft und die Umwelt in sich bergen. </a:t>
            </a:r>
          </a:p>
          <a:p>
            <a:pPr marL="0" indent="0">
              <a:buFont typeface="Wingdings" pitchFamily="2" charset="2"/>
              <a:buNone/>
            </a:pPr>
            <a:endParaRPr lang="de-DE" sz="2200" smtClean="0">
              <a:ea typeface="ＭＳ Ｐゴシック" pitchFamily="34" charset="-128"/>
            </a:endParaRPr>
          </a:p>
          <a:p>
            <a:pPr marL="0" indent="0">
              <a:buFont typeface="Wingdings" pitchFamily="2" charset="2"/>
              <a:buNone/>
            </a:pPr>
            <a:r>
              <a:rPr lang="de-DE" sz="2200" smtClean="0">
                <a:ea typeface="ＭＳ Ｐゴシック" pitchFamily="34" charset="-128"/>
              </a:rPr>
              <a:t>Die Schülerinnen und Schüler kennen den Entwicklungsprozess von der Idee zum Produkt und reflektieren die </a:t>
            </a:r>
            <a:r>
              <a:rPr lang="de-DE" sz="2200" b="1" smtClean="0">
                <a:ea typeface="ＭＳ Ｐゴシック" pitchFamily="34" charset="-128"/>
              </a:rPr>
              <a:t>Chancen und Risiken neuer technischer Entwicklungen und deren Folgen. Sie handeln auf der Grundlage eines ethisch-moralischen Bewusstseins nach ökologischen, ökonomischen, sozialen und politischen Kriterien.</a:t>
            </a:r>
            <a:r>
              <a:rPr lang="de-DE" altLang="de-DE" sz="2200" b="1" smtClean="0">
                <a:ea typeface="ＭＳ Ｐゴシック" pitchFamily="34" charset="-128"/>
              </a:rPr>
              <a:t> </a:t>
            </a:r>
          </a:p>
          <a:p>
            <a:pPr marL="0" indent="0">
              <a:buFont typeface="Wingdings" pitchFamily="2" charset="2"/>
              <a:buNone/>
            </a:pPr>
            <a:endParaRPr lang="de-DE" sz="2200" smtClean="0">
              <a:ea typeface="ＭＳ Ｐゴシック" pitchFamily="34" charset="-128"/>
            </a:endParaRPr>
          </a:p>
        </p:txBody>
      </p:sp>
      <p:sp>
        <p:nvSpPr>
          <p:cNvPr id="21508"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C0D44C8-95CF-4E77-A148-7B8FC01885AC}" type="slidenum">
              <a:rPr lang="de-DE" altLang="de-DE" sz="1400" smtClean="0">
                <a:latin typeface="Verdana" pitchFamily="34" charset="0"/>
              </a:rPr>
              <a:pPr/>
              <a:t>17</a:t>
            </a:fld>
            <a:endParaRPr lang="de-DE" altLang="de-DE" sz="1400" smtClean="0">
              <a:latin typeface="Verdana" pitchFamily="34" charset="0"/>
            </a:endParaRPr>
          </a:p>
        </p:txBody>
      </p:sp>
      <p:sp>
        <p:nvSpPr>
          <p:cNvPr id="5" name="Ovale Legende 4"/>
          <p:cNvSpPr/>
          <p:nvPr/>
        </p:nvSpPr>
        <p:spPr>
          <a:xfrm>
            <a:off x="3211513" y="1701800"/>
            <a:ext cx="4276725" cy="1982788"/>
          </a:xfrm>
          <a:prstGeom prst="wedgeEllipseCallout">
            <a:avLst>
              <a:gd name="adj1" fmla="val -31030"/>
              <a:gd name="adj2" fmla="val 7597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bg1"/>
                </a:solidFill>
              </a:rPr>
              <a:t>Schnittmenge zur Politischen Bildung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301625" y="746125"/>
            <a:ext cx="8002588" cy="1143000"/>
          </a:xfrm>
        </p:spPr>
        <p:txBody>
          <a:bodyPr/>
          <a:lstStyle/>
          <a:p>
            <a:r>
              <a:rPr lang="de-DE" b="1" smtClean="0">
                <a:solidFill>
                  <a:srgbClr val="006600"/>
                </a:solidFill>
                <a:ea typeface="ＭＳ Ｐゴシック" pitchFamily="34" charset="-128"/>
              </a:rPr>
              <a:t>Gesundheitsförderung </a:t>
            </a:r>
          </a:p>
        </p:txBody>
      </p:sp>
      <p:sp>
        <p:nvSpPr>
          <p:cNvPr id="22531" name="Inhaltsplatzhalter 2"/>
          <p:cNvSpPr>
            <a:spLocks noGrp="1"/>
          </p:cNvSpPr>
          <p:nvPr>
            <p:ph idx="1"/>
          </p:nvPr>
        </p:nvSpPr>
        <p:spPr>
          <a:xfrm>
            <a:off x="350838" y="1406525"/>
            <a:ext cx="8426450" cy="5303838"/>
          </a:xfrm>
        </p:spPr>
        <p:txBody>
          <a:bodyPr/>
          <a:lstStyle/>
          <a:p>
            <a:pPr marL="0" indent="0">
              <a:buFont typeface="Wingdings" pitchFamily="2" charset="2"/>
              <a:buNone/>
            </a:pPr>
            <a:r>
              <a:rPr lang="de-DE" sz="2200" smtClean="0">
                <a:ea typeface="ＭＳ Ｐゴシック" pitchFamily="34" charset="-128"/>
              </a:rPr>
              <a:t>Gesundheitsförderung zielt auf eine aktive Gesundheitsvorsorge, Suchtprävention und die Entwicklung eines gesunden Lebensstils, der auf einer physischen, psychischen, sozialen, ökologischen und spirituellen Balance beruht.</a:t>
            </a:r>
          </a:p>
          <a:p>
            <a:pPr marL="0" indent="0">
              <a:buFont typeface="Wingdings" pitchFamily="2" charset="2"/>
              <a:buNone/>
            </a:pPr>
            <a:r>
              <a:rPr lang="de-DE" sz="2200" b="1" smtClean="0">
                <a:ea typeface="ＭＳ Ｐゴシック" pitchFamily="34" charset="-128"/>
              </a:rPr>
              <a:t>Die Schülerinnen und Schüler setzen sich mit den Themenfeldern </a:t>
            </a:r>
            <a:r>
              <a:rPr lang="de-DE" sz="2200" b="1" i="1" smtClean="0">
                <a:ea typeface="ＭＳ Ｐゴシック" pitchFamily="34" charset="-128"/>
              </a:rPr>
              <a:t>Ernährung, Bewegung, Hygiene, Stress/psychische Gesundheit, Sucht-/Ge­walt-prävention</a:t>
            </a:r>
            <a:r>
              <a:rPr lang="de-DE" sz="2200" b="1" smtClean="0">
                <a:ea typeface="ＭＳ Ｐゴシック" pitchFamily="34" charset="-128"/>
              </a:rPr>
              <a:t> auseinander und lernen, achtsam und verantwortungsvoll mit sich selbst umzugehen. </a:t>
            </a:r>
            <a:r>
              <a:rPr lang="de-DE" sz="2200" smtClean="0">
                <a:ea typeface="ＭＳ Ｐゴシック" pitchFamily="34" charset="-128"/>
              </a:rPr>
              <a:t>Eine aktive Freizeitgestaltung sowie die Kenntnis von Bewältigungsstrategien in Belastungssituationen stärken und schützen die Gesundheit der Schülerinnen und Schüler.</a:t>
            </a:r>
          </a:p>
          <a:p>
            <a:pPr marL="0" indent="0">
              <a:buFont typeface="Wingdings" pitchFamily="2" charset="2"/>
              <a:buNone/>
            </a:pPr>
            <a:endParaRPr lang="de-DE" sz="2200" smtClean="0">
              <a:ea typeface="ＭＳ Ｐゴシック" pitchFamily="34" charset="-128"/>
            </a:endParaRPr>
          </a:p>
        </p:txBody>
      </p:sp>
      <p:sp>
        <p:nvSpPr>
          <p:cNvPr id="2253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C4CEDB4-64B7-43A1-8FEE-7B26636E3B2B}" type="slidenum">
              <a:rPr lang="de-DE" altLang="de-DE" sz="1400" smtClean="0">
                <a:latin typeface="Verdana" pitchFamily="34" charset="0"/>
              </a:rPr>
              <a:pPr/>
              <a:t>18</a:t>
            </a:fld>
            <a:endParaRPr lang="de-DE" altLang="de-DE" sz="1400" smtClean="0">
              <a:latin typeface="Verdana" pitchFamily="34" charset="0"/>
            </a:endParaRPr>
          </a:p>
        </p:txBody>
      </p:sp>
      <p:sp>
        <p:nvSpPr>
          <p:cNvPr id="5" name="Ovale Legende 4"/>
          <p:cNvSpPr/>
          <p:nvPr/>
        </p:nvSpPr>
        <p:spPr>
          <a:xfrm>
            <a:off x="5486400" y="866775"/>
            <a:ext cx="3055938" cy="233997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bg1"/>
                </a:solidFill>
              </a:rPr>
              <a:t>Schnittstelle zur Politischen Bildung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279400" y="771525"/>
            <a:ext cx="8642350" cy="627063"/>
          </a:xfrm>
        </p:spPr>
        <p:txBody>
          <a:bodyPr/>
          <a:lstStyle/>
          <a:p>
            <a:r>
              <a:rPr lang="de-DE" altLang="de-DE" sz="3000" b="1" smtClean="0">
                <a:solidFill>
                  <a:srgbClr val="006600"/>
                </a:solidFill>
                <a:ea typeface="ＭＳ Ｐゴシック" pitchFamily="34" charset="-128"/>
              </a:rPr>
              <a:t>Bildung für nachhaltige Entwicklung  </a:t>
            </a:r>
          </a:p>
        </p:txBody>
      </p:sp>
      <p:sp>
        <p:nvSpPr>
          <p:cNvPr id="23555"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656204F-610A-4F0E-AC26-FCCAA48FD6C6}" type="slidenum">
              <a:rPr lang="de-DE" altLang="de-DE" sz="1400" smtClean="0">
                <a:latin typeface="Verdana" pitchFamily="34" charset="0"/>
              </a:rPr>
              <a:pPr/>
              <a:t>19</a:t>
            </a:fld>
            <a:endParaRPr lang="de-DE" altLang="de-DE" sz="1400" smtClean="0">
              <a:latin typeface="Verdana" pitchFamily="34" charset="0"/>
            </a:endParaRPr>
          </a:p>
        </p:txBody>
      </p:sp>
      <p:sp>
        <p:nvSpPr>
          <p:cNvPr id="22532" name="Rechteck 5"/>
          <p:cNvSpPr>
            <a:spLocks noChangeArrowheads="1"/>
          </p:cNvSpPr>
          <p:nvPr/>
        </p:nvSpPr>
        <p:spPr bwMode="auto">
          <a:xfrm>
            <a:off x="322263" y="1398588"/>
            <a:ext cx="86423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de-DE" altLang="de-DE" sz="1900" dirty="0">
                <a:solidFill>
                  <a:srgbClr val="000000"/>
                </a:solidFill>
                <a:latin typeface="+mn-lt"/>
              </a:rPr>
              <a:t>Im Rahmen einer Bildung für Nachhaltige Entwicklung entwickeln Schülerinnen und Schüler Kompetenzen, die sie befähigen, nachhaltige Entwicklungen als solche zu erkennen und aktiv mitzugestalten.</a:t>
            </a:r>
          </a:p>
          <a:p>
            <a:pPr>
              <a:defRPr/>
            </a:pPr>
            <a:r>
              <a:rPr lang="de-DE" altLang="de-DE" sz="1900" dirty="0">
                <a:solidFill>
                  <a:srgbClr val="000000"/>
                </a:solidFill>
                <a:latin typeface="+mn-lt"/>
              </a:rPr>
              <a:t>Sie entwickeln </a:t>
            </a:r>
            <a:r>
              <a:rPr lang="de-DE" altLang="de-DE" sz="1900" b="1" dirty="0">
                <a:solidFill>
                  <a:srgbClr val="000000"/>
                </a:solidFill>
                <a:latin typeface="+mn-lt"/>
              </a:rPr>
              <a:t>Verantwortungsbewusstsein für Natur und Umwelt </a:t>
            </a:r>
            <a:r>
              <a:rPr lang="de-DE" altLang="de-DE" sz="1900" dirty="0">
                <a:solidFill>
                  <a:srgbClr val="000000"/>
                </a:solidFill>
                <a:latin typeface="+mn-lt"/>
              </a:rPr>
              <a:t>und </a:t>
            </a:r>
            <a:r>
              <a:rPr lang="de-DE" altLang="de-DE" sz="1900" b="1" dirty="0">
                <a:solidFill>
                  <a:srgbClr val="000000"/>
                </a:solidFill>
                <a:latin typeface="+mn-lt"/>
              </a:rPr>
              <a:t>erweitern ihre Kenntnisse über die komplexe und wechselseitige Abhängigkeit zwischen Mensch und Umwelt. Sie gehen sorgsam mit den ökologischen, ökonomischen und sozialen Ressourcen um, damit Lebensgrundlage und Gestaltungsmöglichkeiten der jetzigen und der zukünftigen Generationen in allen Regionen der Welt gesichert werden</a:t>
            </a:r>
            <a:r>
              <a:rPr lang="de-DE" altLang="de-DE" sz="1900" dirty="0">
                <a:solidFill>
                  <a:srgbClr val="000000"/>
                </a:solidFill>
                <a:latin typeface="+mn-lt"/>
              </a:rPr>
              <a:t>.</a:t>
            </a:r>
          </a:p>
          <a:p>
            <a:pPr>
              <a:defRPr/>
            </a:pPr>
            <a:r>
              <a:rPr lang="de-DE" altLang="de-DE" sz="1900" dirty="0">
                <a:solidFill>
                  <a:srgbClr val="000000"/>
                </a:solidFill>
                <a:latin typeface="+mn-lt"/>
              </a:rPr>
              <a:t>Die Schülerinnen und Schüler eignen sich </a:t>
            </a:r>
            <a:r>
              <a:rPr lang="de-DE" altLang="de-DE" sz="1900" b="1" dirty="0">
                <a:solidFill>
                  <a:srgbClr val="000000"/>
                </a:solidFill>
                <a:latin typeface="+mn-lt"/>
              </a:rPr>
              <a:t>Wissen über Umwelt- und Entwicklungsprobleme, deren komplexe Ursachen sowie Auswirkungen an und  setzen sich mit Normen und Werten auseinander, um ihre Umwelt wie auch die vernetzte Welt im Sinne des Globalen Lernens kreativ mitgestalten zu können.</a:t>
            </a:r>
          </a:p>
        </p:txBody>
      </p:sp>
      <p:sp>
        <p:nvSpPr>
          <p:cNvPr id="8" name="Ovale Legende 7"/>
          <p:cNvSpPr/>
          <p:nvPr/>
        </p:nvSpPr>
        <p:spPr>
          <a:xfrm>
            <a:off x="4179888" y="627063"/>
            <a:ext cx="4483100" cy="2039937"/>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bg1"/>
                </a:solidFill>
              </a:rPr>
              <a:t>Schnittmengen zur Politischen Bildung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73088" y="793750"/>
            <a:ext cx="8002587" cy="588963"/>
          </a:xfrm>
        </p:spPr>
        <p:txBody>
          <a:bodyPr/>
          <a:lstStyle/>
          <a:p>
            <a:r>
              <a:rPr lang="de-DE" altLang="de-DE" sz="3000" b="1" smtClean="0">
                <a:solidFill>
                  <a:srgbClr val="006600"/>
                </a:solidFill>
                <a:ea typeface="ＭＳ Ｐゴシック" pitchFamily="34" charset="-128"/>
              </a:rPr>
              <a:t>Umsetzung Gesamtkonzept </a:t>
            </a:r>
          </a:p>
        </p:txBody>
      </p:sp>
      <p:sp>
        <p:nvSpPr>
          <p:cNvPr id="6147" name="Inhaltsplatzhalter 2"/>
          <p:cNvSpPr>
            <a:spLocks noGrp="1"/>
          </p:cNvSpPr>
          <p:nvPr>
            <p:ph idx="1"/>
          </p:nvPr>
        </p:nvSpPr>
        <p:spPr>
          <a:xfrm>
            <a:off x="646113" y="1470025"/>
            <a:ext cx="8002587" cy="4911725"/>
          </a:xfrm>
        </p:spPr>
        <p:txBody>
          <a:bodyPr/>
          <a:lstStyle/>
          <a:p>
            <a:pPr marL="514350" indent="-514350">
              <a:buSzPct val="100000"/>
              <a:buFont typeface="Wingdings" pitchFamily="2" charset="2"/>
              <a:buAutoNum type="arabicPeriod"/>
            </a:pPr>
            <a:r>
              <a:rPr lang="de-DE" altLang="de-DE" smtClean="0">
                <a:ea typeface="ＭＳ Ｐゴシック" pitchFamily="34" charset="-128"/>
              </a:rPr>
              <a:t>Politische Bildung</a:t>
            </a:r>
          </a:p>
          <a:p>
            <a:pPr marL="514350" indent="-514350">
              <a:buSzPct val="100000"/>
              <a:buFont typeface="Wingdings" pitchFamily="2" charset="2"/>
              <a:buAutoNum type="arabicPeriod"/>
            </a:pPr>
            <a:r>
              <a:rPr lang="de-DE" altLang="de-DE" smtClean="0">
                <a:ea typeface="ＭＳ Ｐゴシック" pitchFamily="34" charset="-128"/>
              </a:rPr>
              <a:t>Rahmenbedingung: „Gesamtkonzept für die Politische Bildung an bayerischen Schulen“</a:t>
            </a:r>
          </a:p>
          <a:p>
            <a:pPr marL="514350" indent="-514350">
              <a:buSzPct val="100000"/>
              <a:buFont typeface="Wingdings" pitchFamily="2" charset="2"/>
              <a:buAutoNum type="arabicPeriod"/>
            </a:pPr>
            <a:r>
              <a:rPr lang="de-DE" altLang="de-DE" smtClean="0">
                <a:ea typeface="ＭＳ Ｐゴシック" pitchFamily="34" charset="-128"/>
              </a:rPr>
              <a:t>Fächerübergreifende Bildungsziele – „Eines für alle – alle für eines?“</a:t>
            </a:r>
          </a:p>
          <a:p>
            <a:pPr marL="514350" indent="-514350">
              <a:buSzPct val="100000"/>
              <a:buFont typeface="Wingdings" pitchFamily="2" charset="2"/>
              <a:buAutoNum type="arabicPeriod"/>
            </a:pPr>
            <a:r>
              <a:rPr lang="de-DE" altLang="de-DE" smtClean="0">
                <a:ea typeface="ＭＳ Ｐゴシック" pitchFamily="34" charset="-128"/>
              </a:rPr>
              <a:t>Politische Bildung in Schulkultur und Schulleben </a:t>
            </a:r>
          </a:p>
          <a:p>
            <a:pPr marL="514350" indent="-514350">
              <a:buSzPct val="100000"/>
              <a:buFont typeface="Wingdings" pitchFamily="2" charset="2"/>
              <a:buAutoNum type="arabicPeriod"/>
            </a:pPr>
            <a:r>
              <a:rPr lang="de-DE" altLang="de-DE" smtClean="0">
                <a:ea typeface="ＭＳ Ｐゴシック" pitchFamily="34" charset="-128"/>
              </a:rPr>
              <a:t>Politische Bildung im Fachunterricht </a:t>
            </a:r>
          </a:p>
          <a:p>
            <a:pPr marL="514350" indent="-514350">
              <a:buSzPct val="100000"/>
              <a:buFont typeface="Wingdings" pitchFamily="2" charset="2"/>
              <a:buAutoNum type="arabicPeriod"/>
            </a:pPr>
            <a:r>
              <a:rPr lang="de-DE" altLang="de-DE" smtClean="0">
                <a:ea typeface="ＭＳ Ｐゴシック" pitchFamily="34" charset="-128"/>
              </a:rPr>
              <a:t>Unterstützungsangebote zur Umsetzung von Politischer Bildung an Schulen</a:t>
            </a:r>
          </a:p>
        </p:txBody>
      </p:sp>
      <p:sp>
        <p:nvSpPr>
          <p:cNvPr id="6148"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5873496-AB1C-4050-BF82-2E4688A6C69B}" type="slidenum">
              <a:rPr lang="de-DE" altLang="de-DE" sz="1400" smtClean="0">
                <a:latin typeface="Verdana" pitchFamily="34" charset="0"/>
              </a:rPr>
              <a:pPr/>
              <a:t>2</a:t>
            </a:fld>
            <a:endParaRPr lang="de-DE" altLang="de-DE" sz="1400" smtClean="0">
              <a:latin typeface="Verdana" pitchFamily="34" charset="0"/>
            </a:endParaRPr>
          </a:p>
        </p:txBody>
      </p:sp>
      <p:sp>
        <p:nvSpPr>
          <p:cNvPr id="6149" name="Titel 1"/>
          <p:cNvSpPr txBox="1">
            <a:spLocks/>
          </p:cNvSpPr>
          <p:nvPr/>
        </p:nvSpPr>
        <p:spPr bwMode="auto">
          <a:xfrm>
            <a:off x="1322388" y="400050"/>
            <a:ext cx="39417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de-DE" altLang="de-DE" sz="1800">
              <a:solidFill>
                <a:srgbClr val="006600"/>
              </a:solidFill>
              <a:latin typeface="Verdan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9088" y="1890713"/>
            <a:ext cx="8580437" cy="4229100"/>
          </a:xfrm>
        </p:spPr>
        <p:txBody>
          <a:bodyPr/>
          <a:lstStyle/>
          <a:p>
            <a:pPr marL="0" indent="0">
              <a:buFont typeface="Wingdings" pitchFamily="2" charset="2"/>
              <a:buNone/>
              <a:defRPr/>
            </a:pPr>
            <a:r>
              <a:rPr lang="de-DE" altLang="de-DE" b="1" dirty="0">
                <a:ea typeface="ＭＳ Ｐゴシック" pitchFamily="34" charset="-128"/>
              </a:rPr>
              <a:t>Implementierungsphase </a:t>
            </a:r>
            <a:r>
              <a:rPr lang="de-DE" altLang="de-DE" dirty="0">
                <a:ea typeface="ＭＳ Ｐゴシック" pitchFamily="34" charset="-128"/>
              </a:rPr>
              <a:t>des </a:t>
            </a:r>
            <a:r>
              <a:rPr lang="de-DE" altLang="de-DE" dirty="0" err="1">
                <a:ea typeface="ＭＳ Ｐゴシック" pitchFamily="34" charset="-128"/>
              </a:rPr>
              <a:t>LehrplanPLUS</a:t>
            </a:r>
            <a:r>
              <a:rPr lang="de-DE" altLang="de-DE" dirty="0">
                <a:ea typeface="ＭＳ Ｐゴシック" pitchFamily="34" charset="-128"/>
              </a:rPr>
              <a:t> </a:t>
            </a:r>
            <a:r>
              <a:rPr lang="de-DE" altLang="de-DE" b="1" dirty="0">
                <a:ea typeface="ＭＳ Ｐゴシック" pitchFamily="34" charset="-128"/>
              </a:rPr>
              <a:t>nutzen</a:t>
            </a:r>
            <a:r>
              <a:rPr lang="de-DE" altLang="de-DE" dirty="0">
                <a:ea typeface="ＭＳ Ｐゴシック" pitchFamily="34" charset="-128"/>
              </a:rPr>
              <a:t> </a:t>
            </a:r>
            <a:r>
              <a:rPr lang="de-DE" altLang="de-DE" dirty="0">
                <a:ea typeface="ＭＳ Ｐゴシック" pitchFamily="34" charset="-128"/>
                <a:sym typeface="Wingdings" pitchFamily="2" charset="2"/>
              </a:rPr>
              <a:t>zur </a:t>
            </a:r>
            <a:r>
              <a:rPr lang="de-DE" altLang="de-DE" b="1" dirty="0">
                <a:ea typeface="ＭＳ Ｐゴシック" pitchFamily="34" charset="-128"/>
              </a:rPr>
              <a:t>Bestandsaufnahme</a:t>
            </a:r>
            <a:r>
              <a:rPr lang="de-DE" altLang="de-DE" dirty="0">
                <a:ea typeface="ＭＳ Ｐゴシック" pitchFamily="34" charset="-128"/>
              </a:rPr>
              <a:t>: </a:t>
            </a:r>
          </a:p>
          <a:p>
            <a:pPr>
              <a:buFont typeface="Wingdings" pitchFamily="2" charset="2"/>
              <a:buChar char="Ø"/>
              <a:defRPr/>
            </a:pPr>
            <a:r>
              <a:rPr lang="de-DE" altLang="de-DE" dirty="0">
                <a:ea typeface="ＭＳ Ｐゴシック" pitchFamily="34" charset="-128"/>
              </a:rPr>
              <a:t>Inwiefern spielen die verschiedenen fächerübergreifenden Bildungs- und Erziehungsziele im </a:t>
            </a:r>
            <a:r>
              <a:rPr lang="de-DE" altLang="de-DE" dirty="0" smtClean="0">
                <a:ea typeface="ＭＳ Ｐゴシック" pitchFamily="34" charset="-128"/>
              </a:rPr>
              <a:t>Unterricht, </a:t>
            </a:r>
            <a:r>
              <a:rPr lang="de-DE" altLang="de-DE" dirty="0">
                <a:ea typeface="ＭＳ Ｐゴシック" pitchFamily="34" charset="-128"/>
              </a:rPr>
              <a:t>aber auch im Schulleben eine Rolle? </a:t>
            </a:r>
          </a:p>
          <a:p>
            <a:pPr>
              <a:buFont typeface="Wingdings" pitchFamily="2" charset="2"/>
              <a:buChar char="Ø"/>
              <a:defRPr/>
            </a:pPr>
            <a:r>
              <a:rPr lang="de-DE" altLang="de-DE" dirty="0">
                <a:ea typeface="ＭＳ Ｐゴシック" pitchFamily="34" charset="-128"/>
              </a:rPr>
              <a:t>Wo liegen die bisherigen </a:t>
            </a:r>
            <a:r>
              <a:rPr lang="de-DE" altLang="de-DE" b="1" dirty="0">
                <a:ea typeface="ＭＳ Ｐゴシック" pitchFamily="34" charset="-128"/>
              </a:rPr>
              <a:t>Schwerpunkte</a:t>
            </a:r>
            <a:r>
              <a:rPr lang="de-DE" altLang="de-DE" dirty="0">
                <a:ea typeface="ＭＳ Ｐゴシック" pitchFamily="34" charset="-128"/>
              </a:rPr>
              <a:t>? </a:t>
            </a:r>
          </a:p>
          <a:p>
            <a:pPr>
              <a:buFont typeface="Wingdings" pitchFamily="2" charset="2"/>
              <a:buChar char="Ø"/>
              <a:defRPr/>
            </a:pPr>
            <a:r>
              <a:rPr lang="de-DE" altLang="de-DE" dirty="0">
                <a:ea typeface="ＭＳ Ｐゴシック" pitchFamily="34" charset="-128"/>
              </a:rPr>
              <a:t>Wo bestehen die </a:t>
            </a:r>
            <a:r>
              <a:rPr lang="de-DE" altLang="de-DE" b="1" dirty="0">
                <a:ea typeface="ＭＳ Ｐゴシック" pitchFamily="34" charset="-128"/>
              </a:rPr>
              <a:t>Möglichkeiten, die Politische Bildung zu stärken</a:t>
            </a:r>
            <a:r>
              <a:rPr lang="de-DE" altLang="de-DE" dirty="0">
                <a:ea typeface="ＭＳ Ｐゴシック" pitchFamily="34" charset="-128"/>
              </a:rPr>
              <a:t>? </a:t>
            </a:r>
          </a:p>
          <a:p>
            <a:pPr>
              <a:defRPr/>
            </a:pPr>
            <a:endParaRPr lang="de-DE" altLang="de-DE" dirty="0">
              <a:ea typeface="ＭＳ Ｐゴシック" pitchFamily="34" charset="-128"/>
            </a:endParaRPr>
          </a:p>
          <a:p>
            <a:pPr marL="0" indent="0">
              <a:buFont typeface="Wingdings" pitchFamily="2" charset="2"/>
              <a:buNone/>
              <a:defRPr/>
            </a:pPr>
            <a:endParaRPr lang="de-DE" dirty="0"/>
          </a:p>
        </p:txBody>
      </p:sp>
      <p:sp>
        <p:nvSpPr>
          <p:cNvPr id="24579"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6EBB106-8CB6-4B32-A63B-386E2F10258C}" type="slidenum">
              <a:rPr lang="de-DE" altLang="de-DE" sz="1400" smtClean="0">
                <a:latin typeface="Verdana" pitchFamily="34" charset="0"/>
              </a:rPr>
              <a:pPr/>
              <a:t>20</a:t>
            </a:fld>
            <a:endParaRPr lang="de-DE" altLang="de-DE" sz="1400" smtClean="0">
              <a:latin typeface="Verdana" pitchFamily="34" charset="0"/>
            </a:endParaRPr>
          </a:p>
        </p:txBody>
      </p:sp>
      <p:sp>
        <p:nvSpPr>
          <p:cNvPr id="2" name="Textfeld 1"/>
          <p:cNvSpPr txBox="1"/>
          <p:nvPr/>
        </p:nvSpPr>
        <p:spPr>
          <a:xfrm>
            <a:off x="300038" y="844550"/>
            <a:ext cx="8412162" cy="954088"/>
          </a:xfrm>
          <a:prstGeom prst="rect">
            <a:avLst/>
          </a:prstGeom>
          <a:noFill/>
        </p:spPr>
        <p:txBody>
          <a:bodyPr>
            <a:spAutoFit/>
          </a:bodyPr>
          <a:lstStyle/>
          <a:p>
            <a:pPr>
              <a:defRPr/>
            </a:pPr>
            <a:r>
              <a:rPr lang="de-DE" sz="2800" b="1" dirty="0">
                <a:solidFill>
                  <a:srgbClr val="006600"/>
                </a:solidFill>
                <a:latin typeface="+mj-lt"/>
              </a:rPr>
              <a:t>Empfehlung zur Umsetzung des Gesamtkonzepts: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638" y="827088"/>
            <a:ext cx="8002587" cy="1106487"/>
          </a:xfrm>
        </p:spPr>
        <p:txBody>
          <a:bodyPr/>
          <a:lstStyle/>
          <a:p>
            <a:pPr algn="ctr" eaLnBrk="1" fontAlgn="auto" hangingPunct="1">
              <a:spcAft>
                <a:spcPts val="0"/>
              </a:spcAft>
              <a:defRPr/>
            </a:pPr>
            <a:r>
              <a:rPr lang="de-DE" altLang="de-DE" sz="1800" b="1" kern="1200" dirty="0">
                <a:solidFill>
                  <a:srgbClr val="008000"/>
                </a:solidFill>
                <a:ea typeface="Calibri" pitchFamily="34" charset="0"/>
                <a:cs typeface="Calibri" pitchFamily="34" charset="0"/>
              </a:rPr>
              <a:t>Umsetzung</a:t>
            </a:r>
            <a:r>
              <a:rPr lang="de-DE" altLang="de-DE" sz="1800" b="1" kern="1200" dirty="0">
                <a:solidFill>
                  <a:srgbClr val="000000"/>
                </a:solidFill>
                <a:ea typeface="Calibri" pitchFamily="34" charset="0"/>
                <a:cs typeface="Calibri" pitchFamily="34" charset="0"/>
              </a:rPr>
              <a:t> des Gesamtkonzepts für die </a:t>
            </a:r>
            <a:r>
              <a:rPr lang="de-DE" altLang="de-DE" sz="1800" b="1" kern="1200" dirty="0" smtClean="0">
                <a:solidFill>
                  <a:srgbClr val="000000"/>
                </a:solidFill>
                <a:ea typeface="Calibri" pitchFamily="34" charset="0"/>
                <a:cs typeface="Calibri" pitchFamily="34" charset="0"/>
              </a:rPr>
              <a:t>Politische </a:t>
            </a:r>
            <a:r>
              <a:rPr lang="de-DE" altLang="de-DE" sz="1800" b="1" kern="1200" dirty="0">
                <a:solidFill>
                  <a:srgbClr val="000000"/>
                </a:solidFill>
                <a:ea typeface="Calibri" pitchFamily="34" charset="0"/>
                <a:cs typeface="Calibri" pitchFamily="34" charset="0"/>
              </a:rPr>
              <a:t>Bildung</a:t>
            </a:r>
            <a:br>
              <a:rPr lang="de-DE" altLang="de-DE" sz="1800" b="1" kern="1200" dirty="0">
                <a:solidFill>
                  <a:srgbClr val="000000"/>
                </a:solidFill>
                <a:ea typeface="Calibri" pitchFamily="34" charset="0"/>
                <a:cs typeface="Calibri" pitchFamily="34" charset="0"/>
              </a:rPr>
            </a:br>
            <a:r>
              <a:rPr lang="de-DE" altLang="de-DE" sz="1800" b="1" kern="1200" dirty="0">
                <a:solidFill>
                  <a:srgbClr val="000000"/>
                </a:solidFill>
                <a:ea typeface="Calibri" pitchFamily="34" charset="0"/>
                <a:cs typeface="Calibri" pitchFamily="34" charset="0"/>
              </a:rPr>
              <a:t>als Querschnittsaufgabe in </a:t>
            </a:r>
            <a:r>
              <a:rPr lang="de-DE" altLang="de-DE" sz="1800" b="1" kern="1200" dirty="0">
                <a:solidFill>
                  <a:srgbClr val="008000"/>
                </a:solidFill>
                <a:ea typeface="Calibri" pitchFamily="34" charset="0"/>
                <a:cs typeface="Calibri" pitchFamily="34" charset="0"/>
              </a:rPr>
              <a:t>allen</a:t>
            </a:r>
            <a:r>
              <a:rPr lang="de-DE" altLang="de-DE" sz="1800" b="1" kern="1200" dirty="0">
                <a:solidFill>
                  <a:srgbClr val="000000"/>
                </a:solidFill>
                <a:ea typeface="Calibri" pitchFamily="34" charset="0"/>
                <a:cs typeface="Calibri" pitchFamily="34" charset="0"/>
              </a:rPr>
              <a:t> Fachbereichen</a:t>
            </a:r>
            <a:br>
              <a:rPr lang="de-DE" altLang="de-DE" sz="1800" b="1" kern="1200" dirty="0">
                <a:solidFill>
                  <a:srgbClr val="000000"/>
                </a:solidFill>
                <a:ea typeface="Calibri" pitchFamily="34" charset="0"/>
                <a:cs typeface="Calibri" pitchFamily="34" charset="0"/>
              </a:rPr>
            </a:br>
            <a:r>
              <a:rPr lang="de-DE" altLang="de-DE" sz="1800" b="1" kern="1200" dirty="0">
                <a:solidFill>
                  <a:srgbClr val="000000"/>
                </a:solidFill>
                <a:ea typeface="Calibri" pitchFamily="34" charset="0"/>
                <a:cs typeface="Calibri" pitchFamily="34" charset="0"/>
              </a:rPr>
              <a:t/>
            </a:r>
            <a:br>
              <a:rPr lang="de-DE" altLang="de-DE" sz="1800" b="1" kern="1200" dirty="0">
                <a:solidFill>
                  <a:srgbClr val="000000"/>
                </a:solidFill>
                <a:ea typeface="Calibri" pitchFamily="34" charset="0"/>
                <a:cs typeface="Calibri" pitchFamily="34" charset="0"/>
              </a:rPr>
            </a:br>
            <a:r>
              <a:rPr lang="de-DE" altLang="de-DE" sz="1600" b="1" kern="1200" dirty="0">
                <a:solidFill>
                  <a:srgbClr val="000000"/>
                </a:solidFill>
                <a:ea typeface="Calibri" pitchFamily="34" charset="0"/>
                <a:cs typeface="Calibri" pitchFamily="34" charset="0"/>
              </a:rPr>
              <a:t>Beispiel für die „</a:t>
            </a:r>
            <a:r>
              <a:rPr lang="de-DE" altLang="de-DE" sz="1600" b="1" i="1" kern="1200" dirty="0" smtClean="0">
                <a:solidFill>
                  <a:srgbClr val="000000"/>
                </a:solidFill>
                <a:ea typeface="Calibri" pitchFamily="34" charset="0"/>
                <a:cs typeface="Calibri" pitchFamily="34" charset="0"/>
              </a:rPr>
              <a:t>Mittelschule </a:t>
            </a:r>
            <a:r>
              <a:rPr lang="de-DE" altLang="de-DE" sz="1600" b="1" i="1" kern="1200" dirty="0">
                <a:solidFill>
                  <a:srgbClr val="000000"/>
                </a:solidFill>
                <a:ea typeface="Calibri" pitchFamily="34" charset="0"/>
                <a:cs typeface="Calibri" pitchFamily="34" charset="0"/>
              </a:rPr>
              <a:t>N.N.“</a:t>
            </a:r>
            <a:r>
              <a:rPr lang="de-DE" altLang="de-DE" sz="1600" b="1" kern="1200" dirty="0">
                <a:solidFill>
                  <a:srgbClr val="000000"/>
                </a:solidFill>
                <a:ea typeface="Calibri" pitchFamily="34" charset="0"/>
                <a:cs typeface="Calibri" pitchFamily="34" charset="0"/>
              </a:rPr>
              <a:t>  </a:t>
            </a:r>
            <a:r>
              <a:rPr lang="de-DE" altLang="de-DE" sz="1600" b="1" kern="1200" dirty="0">
                <a:solidFill>
                  <a:srgbClr val="000000"/>
                </a:solidFill>
                <a:ea typeface="+mn-ea"/>
                <a:cs typeface="+mn-cs"/>
              </a:rPr>
              <a:t/>
            </a:r>
            <a:br>
              <a:rPr lang="de-DE" altLang="de-DE" sz="1600" b="1" kern="1200" dirty="0">
                <a:solidFill>
                  <a:srgbClr val="000000"/>
                </a:solidFill>
                <a:ea typeface="+mn-ea"/>
                <a:cs typeface="+mn-cs"/>
              </a:rPr>
            </a:br>
            <a:endParaRPr lang="de-DE" sz="1600" dirty="0"/>
          </a:p>
        </p:txBody>
      </p:sp>
      <p:sp>
        <p:nvSpPr>
          <p:cNvPr id="25603"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DA512D0-F9AC-48B7-A439-13A87FCB06BC}" type="slidenum">
              <a:rPr lang="de-DE" altLang="de-DE" sz="1400" smtClean="0">
                <a:latin typeface="Verdana" pitchFamily="34" charset="0"/>
              </a:rPr>
              <a:pPr/>
              <a:t>21</a:t>
            </a:fld>
            <a:endParaRPr lang="de-DE" altLang="de-DE" sz="1400" smtClean="0">
              <a:latin typeface="Verdana" pitchFamily="34" charset="0"/>
            </a:endParaRPr>
          </a:p>
        </p:txBody>
      </p:sp>
      <p:graphicFrame>
        <p:nvGraphicFramePr>
          <p:cNvPr id="5" name="Tabelle 4"/>
          <p:cNvGraphicFramePr>
            <a:graphicFrameLocks noGrp="1"/>
          </p:cNvGraphicFramePr>
          <p:nvPr/>
        </p:nvGraphicFramePr>
        <p:xfrm>
          <a:off x="522288" y="2063750"/>
          <a:ext cx="8266112" cy="4748213"/>
        </p:xfrm>
        <a:graphic>
          <a:graphicData uri="http://schemas.openxmlformats.org/drawingml/2006/table">
            <a:tbl>
              <a:tblPr firstRow="1" firstCol="1" bandRow="1"/>
              <a:tblGrid>
                <a:gridCol w="2545792"/>
                <a:gridCol w="3083715"/>
                <a:gridCol w="2636605"/>
              </a:tblGrid>
              <a:tr h="545033">
                <a:tc>
                  <a:txBody>
                    <a:bodyPr/>
                    <a:lstStyle/>
                    <a:p>
                      <a:pPr algn="ctr">
                        <a:spcAft>
                          <a:spcPts val="0"/>
                        </a:spcAft>
                      </a:pPr>
                      <a:r>
                        <a:rPr lang="de-DE" sz="1500" b="1" dirty="0">
                          <a:solidFill>
                            <a:schemeClr val="bg1"/>
                          </a:solidFill>
                          <a:effectLst/>
                          <a:latin typeface="Arial"/>
                          <a:ea typeface="Calibri"/>
                        </a:rPr>
                        <a:t>Unterricht</a:t>
                      </a:r>
                      <a:endParaRPr lang="de-DE" sz="1500" dirty="0">
                        <a:solidFill>
                          <a:schemeClr val="bg1"/>
                        </a:solidFill>
                        <a:effectLst/>
                        <a:latin typeface="Arial"/>
                        <a:ea typeface="Calibri"/>
                      </a:endParaRPr>
                    </a:p>
                    <a:p>
                      <a:pPr algn="ctr">
                        <a:spcAft>
                          <a:spcPts val="0"/>
                        </a:spcAft>
                      </a:pPr>
                      <a:r>
                        <a:rPr lang="de-DE" sz="1500" b="1" i="1" dirty="0">
                          <a:solidFill>
                            <a:schemeClr val="bg1"/>
                          </a:solidFill>
                          <a:effectLst/>
                          <a:latin typeface="Arial"/>
                          <a:ea typeface="Calibri"/>
                        </a:rPr>
                        <a:t>Lernkultur</a:t>
                      </a:r>
                      <a:endParaRPr lang="de-DE" sz="1500" dirty="0">
                        <a:solidFill>
                          <a:schemeClr val="bg1"/>
                        </a:solidFill>
                        <a:effectLst/>
                        <a:latin typeface="Arial"/>
                        <a:ea typeface="Calibri"/>
                      </a:endParaRPr>
                    </a:p>
                  </a:txBody>
                  <a:tcPr marL="68601" marR="68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spcAft>
                          <a:spcPts val="0"/>
                        </a:spcAft>
                      </a:pPr>
                      <a:r>
                        <a:rPr lang="de-DE" sz="1500" b="1" dirty="0">
                          <a:solidFill>
                            <a:schemeClr val="bg1"/>
                          </a:solidFill>
                          <a:effectLst/>
                          <a:latin typeface="Arial"/>
                          <a:ea typeface="Calibri"/>
                        </a:rPr>
                        <a:t>Schulleben</a:t>
                      </a:r>
                      <a:endParaRPr lang="de-DE" sz="1500" dirty="0">
                        <a:solidFill>
                          <a:schemeClr val="bg1"/>
                        </a:solidFill>
                        <a:effectLst/>
                        <a:latin typeface="Arial"/>
                        <a:ea typeface="Calibri"/>
                      </a:endParaRPr>
                    </a:p>
                    <a:p>
                      <a:pPr algn="ctr">
                        <a:spcAft>
                          <a:spcPts val="0"/>
                        </a:spcAft>
                      </a:pPr>
                      <a:r>
                        <a:rPr lang="de-DE" sz="1500" b="1" i="1" dirty="0">
                          <a:solidFill>
                            <a:schemeClr val="bg1"/>
                          </a:solidFill>
                          <a:effectLst/>
                          <a:latin typeface="Arial"/>
                          <a:ea typeface="Calibri"/>
                        </a:rPr>
                        <a:t>Schulkultur</a:t>
                      </a:r>
                      <a:endParaRPr lang="de-DE" sz="1500" dirty="0">
                        <a:solidFill>
                          <a:schemeClr val="bg1"/>
                        </a:solidFill>
                        <a:effectLst/>
                        <a:latin typeface="Arial"/>
                        <a:ea typeface="Calibri"/>
                      </a:endParaRPr>
                    </a:p>
                  </a:txBody>
                  <a:tcPr marL="68601" marR="68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006600"/>
                    </a:solidFill>
                  </a:tcPr>
                </a:tc>
                <a:tc>
                  <a:txBody>
                    <a:bodyPr/>
                    <a:lstStyle/>
                    <a:p>
                      <a:pPr algn="ctr">
                        <a:spcAft>
                          <a:spcPts val="0"/>
                        </a:spcAft>
                      </a:pPr>
                      <a:r>
                        <a:rPr lang="de-DE" sz="1500" b="1" dirty="0">
                          <a:solidFill>
                            <a:schemeClr val="bg1"/>
                          </a:solidFill>
                          <a:effectLst/>
                          <a:latin typeface="Arial"/>
                          <a:ea typeface="Calibri"/>
                        </a:rPr>
                        <a:t>Schulöffnung</a:t>
                      </a:r>
                      <a:endParaRPr lang="de-DE" sz="1500" dirty="0">
                        <a:solidFill>
                          <a:schemeClr val="bg1"/>
                        </a:solidFill>
                        <a:effectLst/>
                        <a:latin typeface="Arial"/>
                        <a:ea typeface="Calibri"/>
                      </a:endParaRPr>
                    </a:p>
                    <a:p>
                      <a:pPr algn="ctr">
                        <a:spcAft>
                          <a:spcPts val="0"/>
                        </a:spcAft>
                      </a:pPr>
                      <a:r>
                        <a:rPr lang="de-DE" sz="1500" b="1" i="1" dirty="0">
                          <a:solidFill>
                            <a:schemeClr val="bg1"/>
                          </a:solidFill>
                          <a:effectLst/>
                          <a:latin typeface="Arial"/>
                          <a:ea typeface="Calibri"/>
                        </a:rPr>
                        <a:t>ext. Partner … Orte</a:t>
                      </a:r>
                      <a:endParaRPr lang="de-DE" sz="1500" dirty="0">
                        <a:solidFill>
                          <a:schemeClr val="bg1"/>
                        </a:solidFill>
                        <a:effectLst/>
                        <a:latin typeface="Arial"/>
                        <a:ea typeface="Calibri"/>
                      </a:endParaRPr>
                    </a:p>
                  </a:txBody>
                  <a:tcPr marL="68601" marR="68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3841090">
                <a:tc>
                  <a:txBody>
                    <a:bodyPr/>
                    <a:lstStyle/>
                    <a:p>
                      <a:pPr algn="ctr">
                        <a:spcAft>
                          <a:spcPts val="0"/>
                        </a:spcAft>
                      </a:pPr>
                      <a:r>
                        <a:rPr lang="de-DE" sz="1200" b="0" dirty="0" smtClean="0">
                          <a:effectLst/>
                          <a:latin typeface="+mn-lt"/>
                          <a:ea typeface="Calibri"/>
                        </a:rPr>
                        <a:t>Fächer im</a:t>
                      </a:r>
                      <a:r>
                        <a:rPr lang="de-DE" sz="1200" b="0" baseline="0" dirty="0" smtClean="0">
                          <a:effectLst/>
                          <a:latin typeface="+mn-lt"/>
                          <a:ea typeface="Calibri"/>
                        </a:rPr>
                        <a:t> Lernfeld „Berufsorientierung“</a:t>
                      </a:r>
                      <a:endParaRPr lang="de-DE" sz="1200" b="0" dirty="0" smtClean="0">
                        <a:effectLst/>
                        <a:latin typeface="+mn-lt"/>
                        <a:ea typeface="Calibri"/>
                      </a:endParaRPr>
                    </a:p>
                    <a:p>
                      <a:pPr algn="ctr">
                        <a:spcAft>
                          <a:spcPts val="0"/>
                        </a:spcAft>
                      </a:pPr>
                      <a:endParaRPr lang="de-DE" sz="1200" b="1" dirty="0">
                        <a:effectLst/>
                        <a:latin typeface="+mn-lt"/>
                        <a:ea typeface="Calibri"/>
                      </a:endParaRPr>
                    </a:p>
                    <a:p>
                      <a:pPr algn="ctr">
                        <a:spcAft>
                          <a:spcPts val="0"/>
                        </a:spcAft>
                      </a:pPr>
                      <a:r>
                        <a:rPr lang="de-DE" sz="1200" b="0" dirty="0" smtClean="0">
                          <a:effectLst/>
                          <a:latin typeface="+mn-lt"/>
                          <a:ea typeface="Calibri"/>
                        </a:rPr>
                        <a:t>Deutsch</a:t>
                      </a:r>
                    </a:p>
                    <a:p>
                      <a:pPr algn="ctr">
                        <a:spcAft>
                          <a:spcPts val="0"/>
                        </a:spcAft>
                      </a:pPr>
                      <a:endParaRPr lang="de-DE" sz="1200" b="0" dirty="0" smtClean="0">
                        <a:effectLst/>
                        <a:latin typeface="+mn-lt"/>
                        <a:ea typeface="Calibri"/>
                      </a:endParaRPr>
                    </a:p>
                    <a:p>
                      <a:pPr algn="ctr">
                        <a:spcAft>
                          <a:spcPts val="0"/>
                        </a:spcAft>
                      </a:pPr>
                      <a:r>
                        <a:rPr lang="de-DE" sz="1200" b="0" dirty="0" smtClean="0">
                          <a:effectLst/>
                          <a:latin typeface="+mn-lt"/>
                          <a:ea typeface="Calibri"/>
                        </a:rPr>
                        <a:t>Englisch</a:t>
                      </a:r>
                    </a:p>
                    <a:p>
                      <a:pPr algn="ctr">
                        <a:spcAft>
                          <a:spcPts val="0"/>
                        </a:spcAft>
                      </a:pPr>
                      <a:endParaRPr lang="de-DE" sz="1200" b="0" dirty="0" smtClean="0">
                        <a:effectLst/>
                        <a:latin typeface="+mn-lt"/>
                        <a:ea typeface="Calibri"/>
                      </a:endParaRPr>
                    </a:p>
                    <a:p>
                      <a:pPr algn="ctr">
                        <a:spcAft>
                          <a:spcPts val="0"/>
                        </a:spcAft>
                      </a:pPr>
                      <a:r>
                        <a:rPr lang="de-DE" sz="1200" b="0" dirty="0" smtClean="0">
                          <a:effectLst/>
                          <a:latin typeface="+mn-lt"/>
                          <a:ea typeface="Calibri"/>
                        </a:rPr>
                        <a:t>Mathematik</a:t>
                      </a:r>
                    </a:p>
                    <a:p>
                      <a:pPr algn="ctr">
                        <a:spcAft>
                          <a:spcPts val="0"/>
                        </a:spcAft>
                      </a:pPr>
                      <a:endParaRPr lang="de-DE" sz="1200" b="0" dirty="0" smtClean="0">
                        <a:effectLst/>
                        <a:latin typeface="+mn-lt"/>
                        <a:ea typeface="Calibri"/>
                      </a:endParaRPr>
                    </a:p>
                    <a:p>
                      <a:pPr algn="ctr">
                        <a:spcAft>
                          <a:spcPts val="0"/>
                        </a:spcAft>
                      </a:pPr>
                      <a:r>
                        <a:rPr lang="de-DE" sz="1200" b="0" dirty="0" smtClean="0">
                          <a:effectLst/>
                          <a:latin typeface="+mn-lt"/>
                          <a:ea typeface="Calibri"/>
                        </a:rPr>
                        <a:t>Informatik</a:t>
                      </a:r>
                    </a:p>
                    <a:p>
                      <a:pPr algn="ctr">
                        <a:spcAft>
                          <a:spcPts val="0"/>
                        </a:spcAft>
                      </a:pPr>
                      <a:endParaRPr lang="de-DE" sz="1200" b="1" dirty="0">
                        <a:effectLst/>
                        <a:latin typeface="+mn-lt"/>
                        <a:ea typeface="Calibri"/>
                      </a:endParaRPr>
                    </a:p>
                    <a:p>
                      <a:pPr algn="ctr">
                        <a:spcAft>
                          <a:spcPts val="0"/>
                        </a:spcAft>
                      </a:pPr>
                      <a:r>
                        <a:rPr lang="de-DE" sz="1200" b="0" dirty="0" smtClean="0">
                          <a:effectLst/>
                          <a:latin typeface="+mn-lt"/>
                          <a:ea typeface="Calibri"/>
                        </a:rPr>
                        <a:t>K/</a:t>
                      </a:r>
                      <a:r>
                        <a:rPr lang="de-DE" sz="1200" b="0" dirty="0" err="1" smtClean="0">
                          <a:effectLst/>
                          <a:latin typeface="+mn-lt"/>
                          <a:ea typeface="Calibri"/>
                        </a:rPr>
                        <a:t>Ev</a:t>
                      </a:r>
                      <a:r>
                        <a:rPr lang="de-DE" sz="1200" b="0" dirty="0" smtClean="0">
                          <a:effectLst/>
                          <a:latin typeface="+mn-lt"/>
                          <a:ea typeface="Calibri"/>
                        </a:rPr>
                        <a:t>/</a:t>
                      </a:r>
                      <a:r>
                        <a:rPr lang="de-DE" sz="1200" b="0" dirty="0" err="1" smtClean="0">
                          <a:effectLst/>
                          <a:latin typeface="+mn-lt"/>
                          <a:ea typeface="Calibri"/>
                        </a:rPr>
                        <a:t>Eth</a:t>
                      </a:r>
                      <a:endParaRPr lang="de-DE" sz="1200" b="0" dirty="0" smtClean="0">
                        <a:effectLst/>
                        <a:latin typeface="+mn-lt"/>
                        <a:ea typeface="Calibri"/>
                      </a:endParaRPr>
                    </a:p>
                    <a:p>
                      <a:pPr algn="ctr">
                        <a:spcAft>
                          <a:spcPts val="0"/>
                        </a:spcAft>
                      </a:pPr>
                      <a:endParaRPr lang="de-DE" sz="1200" b="0" dirty="0">
                        <a:effectLst/>
                        <a:latin typeface="+mn-lt"/>
                        <a:ea typeface="Calibri"/>
                      </a:endParaRPr>
                    </a:p>
                    <a:p>
                      <a:pPr algn="ctr">
                        <a:spcAft>
                          <a:spcPts val="0"/>
                        </a:spcAft>
                      </a:pPr>
                      <a:r>
                        <a:rPr lang="de-DE" sz="1200" dirty="0" smtClean="0">
                          <a:effectLst/>
                          <a:latin typeface="+mn-lt"/>
                          <a:ea typeface="Calibri"/>
                        </a:rPr>
                        <a:t>NT</a:t>
                      </a:r>
                    </a:p>
                    <a:p>
                      <a:pPr algn="ctr">
                        <a:spcAft>
                          <a:spcPts val="0"/>
                        </a:spcAft>
                      </a:pPr>
                      <a:endParaRPr lang="de-DE" sz="1200" b="1" dirty="0">
                        <a:effectLst/>
                        <a:latin typeface="+mn-lt"/>
                        <a:ea typeface="Calibri"/>
                      </a:endParaRPr>
                    </a:p>
                    <a:p>
                      <a:pPr algn="ctr">
                        <a:spcAft>
                          <a:spcPts val="0"/>
                        </a:spcAft>
                      </a:pPr>
                      <a:r>
                        <a:rPr lang="de-DE" sz="1200" dirty="0" smtClean="0">
                          <a:effectLst/>
                          <a:latin typeface="+mn-lt"/>
                          <a:ea typeface="Calibri"/>
                        </a:rPr>
                        <a:t>GPG</a:t>
                      </a:r>
                    </a:p>
                    <a:p>
                      <a:pPr algn="ctr">
                        <a:spcAft>
                          <a:spcPts val="0"/>
                        </a:spcAft>
                      </a:pPr>
                      <a:endParaRPr lang="de-DE" sz="1200" dirty="0">
                        <a:effectLst/>
                        <a:latin typeface="+mn-lt"/>
                        <a:ea typeface="Calibri"/>
                      </a:endParaRPr>
                    </a:p>
                    <a:p>
                      <a:pPr algn="ctr">
                        <a:spcAft>
                          <a:spcPts val="0"/>
                        </a:spcAft>
                      </a:pPr>
                      <a:r>
                        <a:rPr lang="de-DE" sz="1200" dirty="0" smtClean="0">
                          <a:effectLst/>
                          <a:latin typeface="+mn-lt"/>
                          <a:ea typeface="Calibri"/>
                        </a:rPr>
                        <a:t>Musik/Kunst/Sport</a:t>
                      </a:r>
                      <a:endParaRPr lang="de-DE" sz="1200" dirty="0">
                        <a:effectLst/>
                        <a:latin typeface="+mn-lt"/>
                        <a:ea typeface="Calibri"/>
                      </a:endParaRPr>
                    </a:p>
                  </a:txBody>
                  <a:tcPr marL="68601" marR="68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smtClean="0">
                          <a:solidFill>
                            <a:schemeClr val="tx1"/>
                          </a:solidFill>
                          <a:effectLst/>
                          <a:latin typeface="+mn-lt"/>
                          <a:ea typeface="Calibri"/>
                        </a:rPr>
                        <a:t>Klassensprecherwahl</a:t>
                      </a:r>
                    </a:p>
                    <a:p>
                      <a:pPr>
                        <a:spcAft>
                          <a:spcPts val="0"/>
                        </a:spcAft>
                      </a:pPr>
                      <a:r>
                        <a:rPr lang="de-DE" sz="1200" dirty="0" smtClean="0">
                          <a:solidFill>
                            <a:schemeClr val="tx1"/>
                          </a:solidFill>
                          <a:effectLst/>
                          <a:latin typeface="+mn-lt"/>
                          <a:ea typeface="Calibri"/>
                        </a:rPr>
                        <a:t>Schulverfassung</a:t>
                      </a:r>
                      <a:br>
                        <a:rPr lang="de-DE" sz="1200" dirty="0" smtClean="0">
                          <a:solidFill>
                            <a:schemeClr val="tx1"/>
                          </a:solidFill>
                          <a:effectLst/>
                          <a:latin typeface="+mn-lt"/>
                          <a:ea typeface="Calibri"/>
                        </a:rPr>
                      </a:br>
                      <a:r>
                        <a:rPr lang="de-DE" sz="1200" dirty="0" smtClean="0">
                          <a:solidFill>
                            <a:schemeClr val="tx1"/>
                          </a:solidFill>
                          <a:effectLst/>
                          <a:latin typeface="+mn-lt"/>
                          <a:ea typeface="Calibri"/>
                        </a:rPr>
                        <a:t>SMV-Aktionen</a:t>
                      </a:r>
                    </a:p>
                    <a:p>
                      <a:pPr>
                        <a:spcAft>
                          <a:spcPts val="0"/>
                        </a:spcAft>
                      </a:pPr>
                      <a:endParaRPr lang="de-DE" sz="1200" dirty="0">
                        <a:solidFill>
                          <a:schemeClr val="tx1"/>
                        </a:solidFill>
                        <a:effectLst/>
                        <a:latin typeface="+mn-lt"/>
                        <a:ea typeface="Calibri"/>
                      </a:endParaRPr>
                    </a:p>
                    <a:p>
                      <a:pPr>
                        <a:spcAft>
                          <a:spcPts val="0"/>
                        </a:spcAft>
                      </a:pPr>
                      <a:r>
                        <a:rPr lang="de-DE" sz="1200" u="sng" dirty="0" smtClean="0">
                          <a:effectLst/>
                          <a:latin typeface="+mn-lt"/>
                          <a:ea typeface="Calibri"/>
                        </a:rPr>
                        <a:t>Schulprofile:</a:t>
                      </a:r>
                    </a:p>
                    <a:p>
                      <a:pPr>
                        <a:spcAft>
                          <a:spcPts val="0"/>
                        </a:spcAft>
                      </a:pPr>
                      <a:r>
                        <a:rPr lang="de-DE" sz="1200" dirty="0" smtClean="0">
                          <a:effectLst/>
                          <a:latin typeface="+mn-lt"/>
                          <a:ea typeface="Calibri"/>
                        </a:rPr>
                        <a:t>Schule </a:t>
                      </a:r>
                      <a:r>
                        <a:rPr lang="de-DE" sz="1200" dirty="0">
                          <a:effectLst/>
                          <a:latin typeface="+mn-lt"/>
                          <a:ea typeface="Calibri"/>
                        </a:rPr>
                        <a:t>ohne Rassismus (…) </a:t>
                      </a:r>
                      <a:endParaRPr lang="de-DE" sz="1200" dirty="0" smtClean="0">
                        <a:effectLst/>
                        <a:latin typeface="+mn-lt"/>
                        <a:ea typeface="Calibri"/>
                      </a:endParaRPr>
                    </a:p>
                    <a:p>
                      <a:pPr>
                        <a:spcAft>
                          <a:spcPts val="0"/>
                        </a:spcAft>
                      </a:pPr>
                      <a:r>
                        <a:rPr lang="de-DE" sz="1200" dirty="0" smtClean="0">
                          <a:effectLst/>
                          <a:latin typeface="+mn-lt"/>
                          <a:ea typeface="Calibri"/>
                        </a:rPr>
                        <a:t>Sozialwirksame Schule (…)</a:t>
                      </a:r>
                    </a:p>
                    <a:p>
                      <a:pPr>
                        <a:spcAft>
                          <a:spcPts val="0"/>
                        </a:spcAft>
                      </a:pPr>
                      <a:r>
                        <a:rPr lang="de-DE" sz="1200" dirty="0" smtClean="0">
                          <a:effectLst/>
                          <a:latin typeface="+mn-lt"/>
                          <a:ea typeface="Calibri"/>
                        </a:rPr>
                        <a:t>Fair Trade School (…)</a:t>
                      </a:r>
                    </a:p>
                    <a:p>
                      <a:pPr>
                        <a:spcAft>
                          <a:spcPts val="0"/>
                        </a:spcAft>
                      </a:pPr>
                      <a:endParaRPr lang="de-DE" sz="1200" dirty="0">
                        <a:effectLst/>
                        <a:latin typeface="+mn-lt"/>
                        <a:ea typeface="Calibri"/>
                      </a:endParaRPr>
                    </a:p>
                    <a:p>
                      <a:pPr>
                        <a:spcAft>
                          <a:spcPts val="0"/>
                        </a:spcAft>
                      </a:pPr>
                      <a:r>
                        <a:rPr lang="de-DE" sz="1200" dirty="0" smtClean="0">
                          <a:effectLst/>
                          <a:latin typeface="+mn-lt"/>
                          <a:ea typeface="Calibri"/>
                        </a:rPr>
                        <a:t>Wettbewerbsteilnahmen (…) </a:t>
                      </a:r>
                    </a:p>
                    <a:p>
                      <a:pPr>
                        <a:spcAft>
                          <a:spcPts val="0"/>
                        </a:spcAft>
                      </a:pPr>
                      <a:endParaRPr lang="de-DE" sz="1200" dirty="0">
                        <a:effectLst/>
                        <a:latin typeface="+mn-lt"/>
                        <a:ea typeface="Calibri"/>
                      </a:endParaRPr>
                    </a:p>
                    <a:p>
                      <a:pPr>
                        <a:spcAft>
                          <a:spcPts val="0"/>
                        </a:spcAft>
                      </a:pPr>
                      <a:r>
                        <a:rPr lang="de-DE" sz="1200" u="sng" dirty="0" smtClean="0">
                          <a:effectLst/>
                          <a:latin typeface="+mn-lt"/>
                          <a:ea typeface="Calibri"/>
                        </a:rPr>
                        <a:t>Schülerengagement</a:t>
                      </a:r>
                      <a:r>
                        <a:rPr lang="de-DE" sz="1200" dirty="0" smtClean="0">
                          <a:effectLst/>
                          <a:latin typeface="+mn-lt"/>
                          <a:ea typeface="Calibri"/>
                        </a:rPr>
                        <a:t>:</a:t>
                      </a:r>
                    </a:p>
                    <a:p>
                      <a:pPr>
                        <a:spcAft>
                          <a:spcPts val="0"/>
                        </a:spcAft>
                      </a:pPr>
                      <a:r>
                        <a:rPr lang="de-DE" sz="1200" dirty="0" smtClean="0">
                          <a:effectLst/>
                          <a:latin typeface="+mn-lt"/>
                          <a:ea typeface="Calibri"/>
                        </a:rPr>
                        <a:t>AG Schulsanitäter</a:t>
                      </a:r>
                    </a:p>
                    <a:p>
                      <a:pPr>
                        <a:spcAft>
                          <a:spcPts val="0"/>
                        </a:spcAft>
                      </a:pPr>
                      <a:r>
                        <a:rPr lang="de-DE" sz="1200" dirty="0" smtClean="0">
                          <a:effectLst/>
                          <a:latin typeface="+mn-lt"/>
                          <a:ea typeface="Calibri"/>
                        </a:rPr>
                        <a:t>AG Streitschlichter</a:t>
                      </a:r>
                      <a:r>
                        <a:rPr lang="de-DE" sz="1200" baseline="0" dirty="0" smtClean="0">
                          <a:effectLst/>
                          <a:latin typeface="+mn-lt"/>
                          <a:ea typeface="Calibri"/>
                        </a:rPr>
                        <a:t> </a:t>
                      </a:r>
                      <a:endParaRPr lang="de-DE"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mn-lt"/>
                          <a:ea typeface="Calibri"/>
                        </a:rPr>
                        <a:t>AG Schülerzeitung</a:t>
                      </a:r>
                      <a:r>
                        <a:rPr lang="de-DE" sz="1200" baseline="0" dirty="0" smtClean="0">
                          <a:effectLst/>
                          <a:latin typeface="+mn-lt"/>
                          <a:ea typeface="Calibri"/>
                        </a:rPr>
                        <a:t> </a:t>
                      </a:r>
                    </a:p>
                    <a:p>
                      <a:pPr>
                        <a:spcAft>
                          <a:spcPts val="0"/>
                        </a:spcAft>
                      </a:pPr>
                      <a:r>
                        <a:rPr lang="de-DE" sz="1200" dirty="0" smtClean="0">
                          <a:effectLst/>
                          <a:latin typeface="+mn-lt"/>
                          <a:ea typeface="Calibri"/>
                        </a:rPr>
                        <a:t>AG</a:t>
                      </a:r>
                      <a:r>
                        <a:rPr lang="de-DE" sz="1200" baseline="0" dirty="0" smtClean="0">
                          <a:effectLst/>
                          <a:latin typeface="+mn-lt"/>
                          <a:ea typeface="Calibri"/>
                        </a:rPr>
                        <a:t> „Umwelt“ </a:t>
                      </a:r>
                    </a:p>
                    <a:p>
                      <a:pPr>
                        <a:spcAft>
                          <a:spcPts val="0"/>
                        </a:spcAft>
                      </a:pPr>
                      <a:r>
                        <a:rPr lang="de-DE" sz="1200" baseline="0" dirty="0" smtClean="0">
                          <a:effectLst/>
                          <a:latin typeface="+mn-lt"/>
                          <a:ea typeface="Calibri"/>
                        </a:rPr>
                        <a:t>AG „Politik und Zeitgeschichte</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effectLst/>
                        <a:latin typeface="+mn-lt"/>
                        <a:ea typeface="Calibri"/>
                      </a:endParaRPr>
                    </a:p>
                    <a:p>
                      <a:pPr>
                        <a:spcAft>
                          <a:spcPts val="0"/>
                        </a:spcAft>
                      </a:pPr>
                      <a:r>
                        <a:rPr lang="de-DE" sz="1200" dirty="0">
                          <a:effectLst/>
                          <a:latin typeface="+mn-lt"/>
                          <a:ea typeface="Calibri"/>
                        </a:rPr>
                        <a:t>Aktionen </a:t>
                      </a:r>
                      <a:r>
                        <a:rPr lang="de-DE" sz="1200" dirty="0" smtClean="0">
                          <a:effectLst/>
                          <a:latin typeface="+mn-lt"/>
                          <a:ea typeface="Calibri"/>
                        </a:rPr>
                        <a:t>zu BNE</a:t>
                      </a:r>
                      <a:r>
                        <a:rPr lang="de-DE" sz="1200" baseline="0" dirty="0" smtClean="0">
                          <a:effectLst/>
                          <a:latin typeface="+mn-lt"/>
                          <a:ea typeface="Calibri"/>
                        </a:rPr>
                        <a:t> </a:t>
                      </a:r>
                      <a:r>
                        <a:rPr lang="de-DE" sz="1200" baseline="0" dirty="0">
                          <a:effectLst/>
                          <a:latin typeface="+mn-lt"/>
                          <a:ea typeface="Calibri"/>
                        </a:rPr>
                        <a:t>(…) </a:t>
                      </a:r>
                      <a:endParaRPr lang="de-DE" sz="1200" baseline="0" dirty="0" smtClean="0">
                        <a:effectLst/>
                        <a:latin typeface="+mn-lt"/>
                        <a:ea typeface="Calibri"/>
                      </a:endParaRPr>
                    </a:p>
                    <a:p>
                      <a:pPr>
                        <a:spcAft>
                          <a:spcPts val="0"/>
                        </a:spcAft>
                      </a:pPr>
                      <a:endParaRPr lang="de-DE" sz="1200" baseline="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mn-lt"/>
                          <a:ea typeface="Calibri"/>
                        </a:rPr>
                        <a:t>Interkultureller Elternabend (…) </a:t>
                      </a:r>
                    </a:p>
                  </a:txBody>
                  <a:tcPr marL="68601" marR="6860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de-DE" sz="1200" dirty="0" err="1">
                          <a:effectLst/>
                          <a:latin typeface="+mn-lt"/>
                          <a:ea typeface="Calibri"/>
                        </a:rPr>
                        <a:t>mehrWERT</a:t>
                      </a:r>
                      <a:r>
                        <a:rPr lang="de-DE" sz="1200" dirty="0">
                          <a:effectLst/>
                          <a:latin typeface="+mn-lt"/>
                          <a:ea typeface="Calibri"/>
                        </a:rPr>
                        <a:t> Demokratie – </a:t>
                      </a:r>
                      <a:r>
                        <a:rPr lang="de-DE" sz="1200" dirty="0" smtClean="0">
                          <a:effectLst/>
                          <a:latin typeface="+mn-lt"/>
                          <a:ea typeface="Calibri"/>
                        </a:rPr>
                        <a:t>Schullandheim</a:t>
                      </a:r>
                    </a:p>
                    <a:p>
                      <a:pPr>
                        <a:spcAft>
                          <a:spcPts val="0"/>
                        </a:spcAft>
                      </a:pPr>
                      <a:endParaRPr lang="de-DE"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mn-lt"/>
                          <a:ea typeface="Calibri"/>
                        </a:rPr>
                        <a:t>Ehrenamtstag</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mn-lt"/>
                        <a:ea typeface="Calibri"/>
                      </a:endParaRPr>
                    </a:p>
                    <a:p>
                      <a:pPr>
                        <a:spcAft>
                          <a:spcPts val="0"/>
                        </a:spcAft>
                        <a:tabLst>
                          <a:tab pos="330835" algn="l"/>
                        </a:tabLst>
                      </a:pPr>
                      <a:r>
                        <a:rPr lang="de-DE" sz="1200" dirty="0">
                          <a:effectLst/>
                          <a:latin typeface="+mn-lt"/>
                          <a:ea typeface="Calibri"/>
                        </a:rPr>
                        <a:t>Ski-Woche/ Bildung für nachhaltige</a:t>
                      </a:r>
                      <a:r>
                        <a:rPr lang="de-DE" sz="1200" baseline="0" dirty="0">
                          <a:effectLst/>
                          <a:latin typeface="+mn-lt"/>
                          <a:ea typeface="Calibri"/>
                        </a:rPr>
                        <a:t> Entwicklung </a:t>
                      </a:r>
                      <a:endParaRPr lang="de-DE" sz="1200" baseline="0" dirty="0" smtClean="0">
                        <a:effectLst/>
                        <a:latin typeface="+mn-lt"/>
                        <a:ea typeface="Calibri"/>
                      </a:endParaRPr>
                    </a:p>
                    <a:p>
                      <a:pPr>
                        <a:spcAft>
                          <a:spcPts val="0"/>
                        </a:spcAft>
                        <a:tabLst>
                          <a:tab pos="330835" algn="l"/>
                        </a:tabLst>
                      </a:pPr>
                      <a:endParaRPr lang="de-DE" sz="1200" dirty="0">
                        <a:effectLst/>
                        <a:latin typeface="+mn-lt"/>
                        <a:ea typeface="Calibri"/>
                      </a:endParaRPr>
                    </a:p>
                    <a:p>
                      <a:pPr>
                        <a:spcAft>
                          <a:spcPts val="0"/>
                        </a:spcAft>
                      </a:pPr>
                      <a:r>
                        <a:rPr lang="de-DE" sz="1200" dirty="0">
                          <a:effectLst/>
                          <a:latin typeface="+mn-lt"/>
                          <a:ea typeface="Calibri"/>
                        </a:rPr>
                        <a:t>Lernen</a:t>
                      </a:r>
                      <a:r>
                        <a:rPr lang="de-DE" sz="1200" baseline="0" dirty="0">
                          <a:effectLst/>
                          <a:latin typeface="+mn-lt"/>
                          <a:ea typeface="Calibri"/>
                        </a:rPr>
                        <a:t> durch Engagement </a:t>
                      </a:r>
                      <a:r>
                        <a:rPr lang="de-DE" sz="1200" baseline="0" dirty="0" smtClean="0">
                          <a:effectLst/>
                          <a:latin typeface="+mn-lt"/>
                          <a:ea typeface="Calibri"/>
                        </a:rPr>
                        <a:t>–Projekte</a:t>
                      </a:r>
                    </a:p>
                    <a:p>
                      <a:pPr>
                        <a:spcAft>
                          <a:spcPts val="0"/>
                        </a:spcAft>
                      </a:pPr>
                      <a:endParaRPr lang="de-DE" sz="1200" dirty="0">
                        <a:effectLst/>
                        <a:latin typeface="+mn-lt"/>
                        <a:ea typeface="Calibri"/>
                      </a:endParaRPr>
                    </a:p>
                    <a:p>
                      <a:pPr>
                        <a:spcAft>
                          <a:spcPts val="0"/>
                        </a:spcAft>
                      </a:pPr>
                      <a:r>
                        <a:rPr lang="de-DE" sz="1200" dirty="0" smtClean="0">
                          <a:effectLst/>
                          <a:latin typeface="+mn-lt"/>
                          <a:ea typeface="Calibri"/>
                        </a:rPr>
                        <a:t>Gedenkstättenfahrt</a:t>
                      </a:r>
                    </a:p>
                    <a:p>
                      <a:pPr>
                        <a:spcAft>
                          <a:spcPts val="0"/>
                        </a:spcAft>
                      </a:pPr>
                      <a:endParaRPr lang="de-DE" sz="1200" dirty="0">
                        <a:effectLst/>
                        <a:latin typeface="+mn-lt"/>
                        <a:ea typeface="Calibri"/>
                      </a:endParaRPr>
                    </a:p>
                    <a:p>
                      <a:pPr>
                        <a:spcAft>
                          <a:spcPts val="0"/>
                        </a:spcAft>
                      </a:pPr>
                      <a:r>
                        <a:rPr lang="de-DE" sz="1200" dirty="0">
                          <a:effectLst/>
                          <a:latin typeface="+mn-lt"/>
                          <a:ea typeface="Calibri"/>
                        </a:rPr>
                        <a:t>Berlin-Fahrt </a:t>
                      </a:r>
                      <a:endParaRPr lang="de-DE" sz="1200" dirty="0" smtClean="0">
                        <a:effectLst/>
                        <a:latin typeface="+mn-lt"/>
                        <a:ea typeface="Calibri"/>
                      </a:endParaRPr>
                    </a:p>
                    <a:p>
                      <a:pPr>
                        <a:spcAft>
                          <a:spcPts val="0"/>
                        </a:spcAft>
                      </a:pPr>
                      <a:endParaRPr lang="de-DE" sz="1200" dirty="0">
                        <a:effectLst/>
                        <a:latin typeface="+mn-lt"/>
                        <a:ea typeface="Calibri"/>
                      </a:endParaRPr>
                    </a:p>
                    <a:p>
                      <a:pPr>
                        <a:spcAft>
                          <a:spcPts val="0"/>
                        </a:spcAft>
                      </a:pPr>
                      <a:r>
                        <a:rPr lang="de-DE" sz="1200" dirty="0" smtClean="0">
                          <a:effectLst/>
                          <a:latin typeface="+mn-lt"/>
                          <a:ea typeface="Calibri"/>
                        </a:rPr>
                        <a:t>Austausch mit Partnerschulen im In- und Ausland</a:t>
                      </a:r>
                      <a:endParaRPr lang="de-DE" sz="1200" dirty="0">
                        <a:effectLst/>
                        <a:latin typeface="+mn-lt"/>
                        <a:ea typeface="Calibri"/>
                      </a:endParaRPr>
                    </a:p>
                  </a:txBody>
                  <a:tcPr marL="68601" marR="6860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90">
                <a:tc gridSpan="3">
                  <a:txBody>
                    <a:bodyPr/>
                    <a:lstStyle/>
                    <a:p>
                      <a:pPr algn="ctr">
                        <a:spcAft>
                          <a:spcPts val="0"/>
                        </a:spcAft>
                      </a:pPr>
                      <a:r>
                        <a:rPr lang="de-DE" sz="1400" b="1" i="1" dirty="0">
                          <a:solidFill>
                            <a:srgbClr val="FF6600"/>
                          </a:solidFill>
                          <a:effectLst/>
                          <a:latin typeface="+mn-lt"/>
                          <a:ea typeface="Calibri"/>
                          <a:sym typeface="Wingdings" panose="05000000000000000000" pitchFamily="2" charset="2"/>
                        </a:rPr>
                        <a:t> Thematisierung</a:t>
                      </a:r>
                      <a:r>
                        <a:rPr lang="de-DE" sz="1400" b="1" i="1" baseline="0" dirty="0">
                          <a:solidFill>
                            <a:srgbClr val="FF6600"/>
                          </a:solidFill>
                          <a:effectLst/>
                          <a:latin typeface="+mn-lt"/>
                          <a:ea typeface="Calibri"/>
                          <a:sym typeface="Wingdings" panose="05000000000000000000" pitchFamily="2" charset="2"/>
                        </a:rPr>
                        <a:t> in den schulischen Gremien </a:t>
                      </a:r>
                      <a:endParaRPr lang="de-DE" sz="1400" b="1" i="1" dirty="0">
                        <a:solidFill>
                          <a:srgbClr val="FF6600"/>
                        </a:solidFill>
                        <a:effectLst/>
                        <a:latin typeface="+mn-lt"/>
                        <a:ea typeface="Calibri"/>
                      </a:endParaRPr>
                    </a:p>
                  </a:txBody>
                  <a:tcPr marL="68601" marR="686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1200" dirty="0">
                        <a:effectLst/>
                        <a:latin typeface="Arial"/>
                        <a:ea typeface="Calibri"/>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1200" dirty="0">
                        <a:effectLst/>
                        <a:latin typeface="Arial"/>
                        <a:ea typeface="Calibri"/>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5A72D1B-5DFF-4CA2-BF4E-B3186B3B2F8E}" type="slidenum">
              <a:rPr lang="de-DE" altLang="de-DE" sz="1400" smtClean="0">
                <a:latin typeface="Verdana" pitchFamily="34" charset="0"/>
              </a:rPr>
              <a:pPr/>
              <a:t>22</a:t>
            </a:fld>
            <a:endParaRPr lang="de-DE" altLang="de-DE" sz="1400" smtClean="0">
              <a:latin typeface="Verdana" pitchFamily="34" charset="0"/>
            </a:endParaRPr>
          </a:p>
        </p:txBody>
      </p:sp>
      <p:sp>
        <p:nvSpPr>
          <p:cNvPr id="26627" name="Titel 1"/>
          <p:cNvSpPr>
            <a:spLocks noGrp="1"/>
          </p:cNvSpPr>
          <p:nvPr>
            <p:ph type="title"/>
          </p:nvPr>
        </p:nvSpPr>
        <p:spPr>
          <a:xfrm>
            <a:off x="717550" y="4267200"/>
            <a:ext cx="8002588" cy="1143000"/>
          </a:xfrm>
        </p:spPr>
        <p:txBody>
          <a:bodyPr/>
          <a:lstStyle/>
          <a:p>
            <a:r>
              <a:rPr lang="de-DE" smtClean="0">
                <a:solidFill>
                  <a:srgbClr val="006600"/>
                </a:solidFill>
                <a:ea typeface="ＭＳ Ｐゴシック" pitchFamily="34" charset="-128"/>
              </a:rPr>
              <a:t>4. POLITISCHE BILDUNG IN SCHULKULTUR UND SCHULLEBEN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848225"/>
            <a:ext cx="12414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Inhaltsplatzhalter 2"/>
          <p:cNvSpPr>
            <a:spLocks noGrp="1"/>
          </p:cNvSpPr>
          <p:nvPr>
            <p:ph idx="1"/>
          </p:nvPr>
        </p:nvSpPr>
        <p:spPr>
          <a:xfrm>
            <a:off x="387350" y="887413"/>
            <a:ext cx="7902575" cy="5256212"/>
          </a:xfrm>
        </p:spPr>
        <p:txBody>
          <a:bodyPr/>
          <a:lstStyle/>
          <a:p>
            <a:pPr marL="457200" indent="-457200">
              <a:spcBef>
                <a:spcPct val="0"/>
              </a:spcBef>
              <a:buSzTx/>
              <a:buFont typeface="+mj-lt"/>
              <a:buAutoNum type="arabicParenBoth"/>
              <a:defRPr/>
            </a:pPr>
            <a:r>
              <a:rPr lang="de-DE" altLang="de-DE" sz="2000" dirty="0" smtClean="0">
                <a:ea typeface="ＭＳ Ｐゴシック" pitchFamily="34" charset="-128"/>
              </a:rPr>
              <a:t>Die Schulen sollen nicht nur Wissen und Können vermitteln, sondern auch Herz und Charakter bilden.</a:t>
            </a:r>
          </a:p>
          <a:p>
            <a:pPr marL="457200" indent="-457200">
              <a:spcBef>
                <a:spcPct val="0"/>
              </a:spcBef>
              <a:buSzTx/>
              <a:buFont typeface="+mj-lt"/>
              <a:buAutoNum type="arabicParenBoth"/>
              <a:defRPr/>
            </a:pPr>
            <a:endParaRPr lang="de-DE" altLang="de-DE" sz="2000" dirty="0" smtClean="0">
              <a:ea typeface="ＭＳ Ｐゴシック" pitchFamily="34" charset="-128"/>
            </a:endParaRPr>
          </a:p>
          <a:p>
            <a:pPr marL="457200" indent="-457200">
              <a:spcBef>
                <a:spcPct val="0"/>
              </a:spcBef>
              <a:buSzTx/>
              <a:buFont typeface="+mj-lt"/>
              <a:buAutoNum type="arabicParenBoth"/>
              <a:defRPr/>
            </a:pPr>
            <a:r>
              <a:rPr lang="de-DE" altLang="de-DE" sz="2000" dirty="0" smtClean="0">
                <a:ea typeface="ＭＳ Ｐゴシック" pitchFamily="34" charset="-128"/>
              </a:rPr>
              <a:t>Oberste Bildungsziele sind Ehrfurcht vor Gott, Achtung vor religiöser Überzeugung und vor der Würde des Menschen, Selbstbeherrschung, Verantwortungsgefühl und Verantwortungsfreudigkeit, Hilfsbereitschaft, Aufgeschlossenheit für alles Wahre, Gute und Schöne und Verantwortungsbewusstsein für Natur und Umwelt.</a:t>
            </a:r>
          </a:p>
          <a:p>
            <a:pPr marL="457200" indent="-457200">
              <a:spcBef>
                <a:spcPct val="0"/>
              </a:spcBef>
              <a:buSzTx/>
              <a:buFont typeface="+mj-lt"/>
              <a:buAutoNum type="arabicParenBoth"/>
              <a:defRPr/>
            </a:pPr>
            <a:endParaRPr lang="de-DE" altLang="de-DE" sz="2000" dirty="0" smtClean="0">
              <a:ea typeface="ＭＳ Ｐゴシック" pitchFamily="34" charset="-128"/>
            </a:endParaRPr>
          </a:p>
          <a:p>
            <a:pPr marL="457200" indent="-457200">
              <a:spcBef>
                <a:spcPct val="0"/>
              </a:spcBef>
              <a:buSzTx/>
              <a:buFont typeface="+mj-lt"/>
              <a:buAutoNum type="arabicParenBoth"/>
              <a:defRPr/>
            </a:pPr>
            <a:r>
              <a:rPr lang="de-DE" altLang="de-DE" sz="2000" b="1" dirty="0">
                <a:ea typeface="ＭＳ Ｐゴシック" pitchFamily="34" charset="-128"/>
              </a:rPr>
              <a:t> </a:t>
            </a:r>
            <a:r>
              <a:rPr lang="de-DE" altLang="de-DE" sz="2000" b="1" dirty="0" smtClean="0">
                <a:ea typeface="ＭＳ Ｐゴシック" pitchFamily="34" charset="-128"/>
              </a:rPr>
              <a:t>Die Schüler sind im Geiste der Demokratie, in der Liebe zur bayerischen Heimat und zum deutschen Volk und im Sinne der Völkerversöhnung zu erziehen</a:t>
            </a:r>
            <a:r>
              <a:rPr lang="de-DE" altLang="de-DE" sz="2000" dirty="0" smtClean="0">
                <a:ea typeface="ＭＳ Ｐゴシック" pitchFamily="34" charset="-128"/>
              </a:rPr>
              <a:t>.</a:t>
            </a:r>
          </a:p>
          <a:p>
            <a:pPr>
              <a:spcBef>
                <a:spcPct val="0"/>
              </a:spcBef>
              <a:buSzTx/>
              <a:buFontTx/>
              <a:buNone/>
              <a:defRPr/>
            </a:pPr>
            <a:endParaRPr lang="de-DE" altLang="de-DE" sz="2000" dirty="0" smtClean="0">
              <a:ea typeface="ＭＳ Ｐゴシック" pitchFamily="34" charset="-128"/>
            </a:endParaRPr>
          </a:p>
          <a:p>
            <a:pPr>
              <a:spcBef>
                <a:spcPct val="0"/>
              </a:spcBef>
              <a:buSzTx/>
              <a:buFontTx/>
              <a:buNone/>
              <a:defRPr/>
            </a:pPr>
            <a:r>
              <a:rPr lang="de-DE" altLang="de-DE" sz="2000" dirty="0" smtClean="0">
                <a:ea typeface="ＭＳ Ｐゴシック" pitchFamily="34" charset="-128"/>
              </a:rPr>
              <a:t>[…] 				     </a:t>
            </a:r>
            <a:r>
              <a:rPr lang="de-DE" altLang="de-DE" sz="1600" dirty="0" smtClean="0">
                <a:ea typeface="ＭＳ Ｐゴシック" pitchFamily="34" charset="-128"/>
              </a:rPr>
              <a:t>Art. 131 </a:t>
            </a:r>
            <a:r>
              <a:rPr lang="de-DE" altLang="de-DE" sz="1600" dirty="0" err="1" smtClean="0">
                <a:ea typeface="ＭＳ Ｐゴシック" pitchFamily="34" charset="-128"/>
              </a:rPr>
              <a:t>BayVerf</a:t>
            </a:r>
            <a:r>
              <a:rPr lang="de-DE" altLang="de-DE" sz="1600" dirty="0" smtClean="0">
                <a:ea typeface="ＭＳ Ｐゴシック" pitchFamily="34" charset="-128"/>
              </a:rPr>
              <a:t>. 						</a:t>
            </a:r>
            <a:r>
              <a:rPr lang="de-DE" altLang="de-DE" sz="2000" dirty="0" smtClean="0">
                <a:ea typeface="ＭＳ Ｐゴシック" pitchFamily="34" charset="-128"/>
              </a:rPr>
              <a:t>	</a:t>
            </a:r>
          </a:p>
        </p:txBody>
      </p:sp>
      <p:sp>
        <p:nvSpPr>
          <p:cNvPr id="2765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567BF26-8DFB-4EC8-B74F-8492FD6482E1}" type="slidenum">
              <a:rPr lang="de-DE" altLang="de-DE" sz="1400" smtClean="0">
                <a:latin typeface="Verdana" pitchFamily="34" charset="0"/>
                <a:cs typeface="Arial" charset="0"/>
              </a:rPr>
              <a:pPr/>
              <a:t>23</a:t>
            </a:fld>
            <a:endParaRPr lang="de-DE" altLang="de-DE" sz="1400" smtClean="0">
              <a:latin typeface="Verdana" pitchFamily="34" charset="0"/>
              <a:cs typeface="Arial" charset="0"/>
            </a:endParaRPr>
          </a:p>
        </p:txBody>
      </p:sp>
      <p:sp>
        <p:nvSpPr>
          <p:cNvPr id="5" name="Titel 1"/>
          <p:cNvSpPr txBox="1">
            <a:spLocks/>
          </p:cNvSpPr>
          <p:nvPr/>
        </p:nvSpPr>
        <p:spPr bwMode="auto">
          <a:xfrm>
            <a:off x="1125538" y="111125"/>
            <a:ext cx="6521450" cy="488950"/>
          </a:xfrm>
          <a:prstGeom prst="rect">
            <a:avLst/>
          </a:prstGeom>
          <a:noFill/>
          <a:ln>
            <a:noFill/>
          </a:ln>
          <a:effectLst/>
        </p:spPr>
        <p:txBody>
          <a:bodyPr/>
          <a:lstStyle>
            <a:lvl1pPr algn="l" rtl="0" eaLnBrk="0" fontAlgn="base" hangingPunct="0">
              <a:spcBef>
                <a:spcPct val="0"/>
              </a:spcBef>
              <a:spcAft>
                <a:spcPct val="0"/>
              </a:spcAft>
              <a:defRPr sz="3200">
                <a:solidFill>
                  <a:srgbClr val="333333"/>
                </a:solidFill>
                <a:latin typeface="+mj-lt"/>
                <a:ea typeface="+mj-ea"/>
                <a:cs typeface="+mj-cs"/>
              </a:defRPr>
            </a:lvl1pPr>
            <a:lvl2pPr algn="l" rtl="0" eaLnBrk="0" fontAlgn="base" hangingPunct="0">
              <a:spcBef>
                <a:spcPct val="0"/>
              </a:spcBef>
              <a:spcAft>
                <a:spcPct val="0"/>
              </a:spcAft>
              <a:defRPr sz="3200">
                <a:solidFill>
                  <a:srgbClr val="333333"/>
                </a:solidFill>
                <a:latin typeface="Verdana" pitchFamily="34" charset="0"/>
              </a:defRPr>
            </a:lvl2pPr>
            <a:lvl3pPr algn="l" rtl="0" eaLnBrk="0" fontAlgn="base" hangingPunct="0">
              <a:spcBef>
                <a:spcPct val="0"/>
              </a:spcBef>
              <a:spcAft>
                <a:spcPct val="0"/>
              </a:spcAft>
              <a:defRPr sz="3200">
                <a:solidFill>
                  <a:srgbClr val="333333"/>
                </a:solidFill>
                <a:latin typeface="Verdana" pitchFamily="34" charset="0"/>
              </a:defRPr>
            </a:lvl3pPr>
            <a:lvl4pPr algn="l" rtl="0" eaLnBrk="0" fontAlgn="base" hangingPunct="0">
              <a:spcBef>
                <a:spcPct val="0"/>
              </a:spcBef>
              <a:spcAft>
                <a:spcPct val="0"/>
              </a:spcAft>
              <a:defRPr sz="3200">
                <a:solidFill>
                  <a:srgbClr val="333333"/>
                </a:solidFill>
                <a:latin typeface="Verdana" pitchFamily="34" charset="0"/>
              </a:defRPr>
            </a:lvl4pPr>
            <a:lvl5pPr algn="l" rtl="0" eaLnBrk="0" fontAlgn="base" hangingPunct="0">
              <a:spcBef>
                <a:spcPct val="0"/>
              </a:spcBef>
              <a:spcAft>
                <a:spcPct val="0"/>
              </a:spcAft>
              <a:defRPr sz="3200">
                <a:solidFill>
                  <a:srgbClr val="333333"/>
                </a:solidFill>
                <a:latin typeface="Verdana" pitchFamily="34"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a:lstStyle>
          <a:p>
            <a:pPr eaLnBrk="1" hangingPunct="1">
              <a:defRPr/>
            </a:pPr>
            <a:r>
              <a:rPr lang="de-DE" sz="1800" kern="0" dirty="0">
                <a:solidFill>
                  <a:srgbClr val="006600"/>
                </a:solidFill>
              </a:rPr>
              <a:t>Verfassungsauftrag: Werteerziehung und </a:t>
            </a:r>
          </a:p>
          <a:p>
            <a:pPr eaLnBrk="1" hangingPunct="1">
              <a:defRPr/>
            </a:pPr>
            <a:r>
              <a:rPr lang="de-DE" sz="1800" kern="0" dirty="0">
                <a:solidFill>
                  <a:srgbClr val="006600"/>
                </a:solidFill>
              </a:rPr>
              <a:t>Politische Bildung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nhaltsplatzhalter 2"/>
          <p:cNvGraphicFramePr>
            <a:graphicFrameLocks noGrp="1"/>
          </p:cNvGraphicFramePr>
          <p:nvPr>
            <p:ph idx="1"/>
          </p:nvPr>
        </p:nvGraphicFramePr>
        <p:xfrm>
          <a:off x="233916" y="776177"/>
          <a:ext cx="8793126" cy="5826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254EBCF-1CCC-44F7-9B75-B30FB4C00BF7}" type="slidenum">
              <a:rPr lang="de-DE" altLang="de-DE" sz="1400" smtClean="0">
                <a:latin typeface="Verdana" pitchFamily="34" charset="0"/>
              </a:rPr>
              <a:pPr/>
              <a:t>24</a:t>
            </a:fld>
            <a:endParaRPr lang="de-DE" altLang="de-DE" sz="1400" smtClean="0">
              <a:latin typeface="Verdana" pitchFamily="34" charset="0"/>
            </a:endParaRPr>
          </a:p>
        </p:txBody>
      </p:sp>
      <p:sp>
        <p:nvSpPr>
          <p:cNvPr id="28676" name="Titel 1"/>
          <p:cNvSpPr txBox="1">
            <a:spLocks/>
          </p:cNvSpPr>
          <p:nvPr/>
        </p:nvSpPr>
        <p:spPr bwMode="auto">
          <a:xfrm>
            <a:off x="1303338" y="4016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de-DE" altLang="de-DE" sz="1800">
                <a:solidFill>
                  <a:srgbClr val="006600"/>
                </a:solidFill>
                <a:latin typeface="Verdana" pitchFamily="34" charset="0"/>
              </a:rPr>
              <a:t>Demokratische Schulkultur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F56477C-84CA-47B4-B107-E3DBDBDCB869}" type="slidenum">
              <a:rPr lang="de-DE" altLang="de-DE" sz="1400" smtClean="0">
                <a:latin typeface="Verdana" pitchFamily="34" charset="0"/>
              </a:rPr>
              <a:pPr/>
              <a:t>25</a:t>
            </a:fld>
            <a:endParaRPr lang="de-DE" altLang="de-DE" sz="1400" smtClean="0">
              <a:latin typeface="Verdana" pitchFamily="34" charset="0"/>
            </a:endParaRPr>
          </a:p>
        </p:txBody>
      </p:sp>
      <p:sp>
        <p:nvSpPr>
          <p:cNvPr id="29699" name="Titel 1"/>
          <p:cNvSpPr txBox="1">
            <a:spLocks/>
          </p:cNvSpPr>
          <p:nvPr/>
        </p:nvSpPr>
        <p:spPr bwMode="auto">
          <a:xfrm>
            <a:off x="1303338" y="4016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de-DE" altLang="de-DE" sz="1800">
                <a:solidFill>
                  <a:srgbClr val="006600"/>
                </a:solidFill>
                <a:latin typeface="Verdana" pitchFamily="34" charset="0"/>
              </a:rPr>
              <a:t>Demokratische Schulkultur </a:t>
            </a:r>
          </a:p>
        </p:txBody>
      </p:sp>
      <p:graphicFrame>
        <p:nvGraphicFramePr>
          <p:cNvPr id="8" name="Inhaltsplatzhalter 2"/>
          <p:cNvGraphicFramePr>
            <a:graphicFrameLocks/>
          </p:cNvGraphicFramePr>
          <p:nvPr/>
        </p:nvGraphicFramePr>
        <p:xfrm>
          <a:off x="2551814" y="2222205"/>
          <a:ext cx="4104168" cy="407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420688" y="1358900"/>
            <a:ext cx="1785937" cy="1077913"/>
          </a:xfrm>
          <a:prstGeom prst="rect">
            <a:avLst/>
          </a:prstGeom>
          <a:noFill/>
          <a:ln w="28575">
            <a:solidFill>
              <a:srgbClr val="008000"/>
            </a:solidFill>
          </a:ln>
        </p:spPr>
        <p:txBody>
          <a:bodyPr>
            <a:spAutoFit/>
          </a:bodyPr>
          <a:lstStyle/>
          <a:p>
            <a:pPr>
              <a:defRPr/>
            </a:pPr>
            <a:r>
              <a:rPr lang="de-DE" sz="1600" b="1" dirty="0">
                <a:latin typeface="+mj-lt"/>
              </a:rPr>
              <a:t>Schulforum</a:t>
            </a:r>
            <a:r>
              <a:rPr lang="de-DE" sz="1600" dirty="0">
                <a:latin typeface="+mj-lt"/>
              </a:rPr>
              <a:t> als Gremium der gesamten Schulfamilie </a:t>
            </a:r>
          </a:p>
        </p:txBody>
      </p:sp>
      <p:sp>
        <p:nvSpPr>
          <p:cNvPr id="5" name="Textfeld 4"/>
          <p:cNvSpPr txBox="1"/>
          <p:nvPr/>
        </p:nvSpPr>
        <p:spPr>
          <a:xfrm>
            <a:off x="420688" y="5338763"/>
            <a:ext cx="2173287" cy="1076325"/>
          </a:xfrm>
          <a:prstGeom prst="rect">
            <a:avLst/>
          </a:prstGeom>
          <a:noFill/>
          <a:ln w="28575">
            <a:solidFill>
              <a:srgbClr val="008000"/>
            </a:solidFill>
          </a:ln>
        </p:spPr>
        <p:txBody>
          <a:bodyPr>
            <a:spAutoFit/>
          </a:bodyPr>
          <a:lstStyle/>
          <a:p>
            <a:pPr>
              <a:defRPr/>
            </a:pPr>
            <a:r>
              <a:rPr lang="de-DE" sz="1600" b="1" dirty="0">
                <a:latin typeface="+mj-lt"/>
              </a:rPr>
              <a:t>Schülerzeitung</a:t>
            </a:r>
            <a:r>
              <a:rPr lang="de-DE" sz="1600" dirty="0">
                <a:latin typeface="+mj-lt"/>
              </a:rPr>
              <a:t> als Medium der Information und Meinungsvielfalt</a:t>
            </a:r>
          </a:p>
        </p:txBody>
      </p:sp>
      <p:sp>
        <p:nvSpPr>
          <p:cNvPr id="6" name="Textfeld 5"/>
          <p:cNvSpPr txBox="1"/>
          <p:nvPr/>
        </p:nvSpPr>
        <p:spPr>
          <a:xfrm>
            <a:off x="6751638" y="4845050"/>
            <a:ext cx="2168525" cy="1570038"/>
          </a:xfrm>
          <a:prstGeom prst="rect">
            <a:avLst/>
          </a:prstGeom>
          <a:noFill/>
          <a:ln w="28575">
            <a:solidFill>
              <a:srgbClr val="008000"/>
            </a:solidFill>
          </a:ln>
        </p:spPr>
        <p:txBody>
          <a:bodyPr>
            <a:spAutoFit/>
          </a:bodyPr>
          <a:lstStyle/>
          <a:p>
            <a:pPr>
              <a:defRPr/>
            </a:pPr>
            <a:r>
              <a:rPr lang="de-DE" sz="1600" b="1" dirty="0">
                <a:latin typeface="+mj-lt"/>
              </a:rPr>
              <a:t>SMV</a:t>
            </a:r>
            <a:r>
              <a:rPr lang="de-DE" sz="1600" dirty="0">
                <a:latin typeface="+mj-lt"/>
              </a:rPr>
              <a:t> als Partizipations-möglichkeit für </a:t>
            </a:r>
            <a:r>
              <a:rPr lang="de-DE" sz="1600" dirty="0" err="1">
                <a:latin typeface="+mj-lt"/>
              </a:rPr>
              <a:t>SuS</a:t>
            </a:r>
            <a:r>
              <a:rPr lang="de-DE" sz="1600" dirty="0">
                <a:latin typeface="+mj-lt"/>
              </a:rPr>
              <a:t> auf unterschiedlichsten Ebenen</a:t>
            </a:r>
          </a:p>
        </p:txBody>
      </p:sp>
      <p:sp>
        <p:nvSpPr>
          <p:cNvPr id="12" name="Textfeld 11"/>
          <p:cNvSpPr txBox="1"/>
          <p:nvPr/>
        </p:nvSpPr>
        <p:spPr>
          <a:xfrm>
            <a:off x="3168650" y="850900"/>
            <a:ext cx="5751513" cy="1284288"/>
          </a:xfrm>
          <a:prstGeom prst="rect">
            <a:avLst/>
          </a:prstGeom>
          <a:noFill/>
          <a:ln w="28575">
            <a:solidFill>
              <a:srgbClr val="008000"/>
            </a:solidFill>
          </a:ln>
          <a:effectLst>
            <a:outerShdw blurRad="76200" dir="13500000" sy="23000" kx="1200000" algn="br" rotWithShape="0">
              <a:prstClr val="black">
                <a:alpha val="20000"/>
              </a:prstClr>
            </a:outerShdw>
          </a:effectLst>
        </p:spPr>
        <p:txBody>
          <a:bodyPr>
            <a:spAutoFit/>
          </a:bodyPr>
          <a:lstStyle/>
          <a:p>
            <a:pPr>
              <a:defRPr/>
            </a:pPr>
            <a:r>
              <a:rPr lang="de-DE" sz="1550" b="1" dirty="0">
                <a:latin typeface="+mn-lt"/>
              </a:rPr>
              <a:t>Beispiele für weitere Einrichtungen </a:t>
            </a:r>
            <a:r>
              <a:rPr lang="de-DE" sz="1550" dirty="0">
                <a:latin typeface="+mn-lt"/>
              </a:rPr>
              <a:t>demokratischer Partizipation und Konfliktlösung:</a:t>
            </a:r>
          </a:p>
          <a:p>
            <a:pPr>
              <a:defRPr/>
            </a:pPr>
            <a:r>
              <a:rPr lang="de-DE" sz="1550" dirty="0">
                <a:latin typeface="+mn-lt"/>
              </a:rPr>
              <a:t>Klassenrat, Zeit für uns (</a:t>
            </a:r>
            <a:r>
              <a:rPr lang="de-DE" sz="1550" dirty="0" err="1">
                <a:latin typeface="+mn-lt"/>
              </a:rPr>
              <a:t>Zfu</a:t>
            </a:r>
            <a:r>
              <a:rPr lang="de-DE" sz="1550" dirty="0">
                <a:latin typeface="+mn-lt"/>
              </a:rPr>
              <a:t>), Projekt Streitschlichter, Schulparlament, Netzwerk „Schulen ohne Rassismus – Schulen mit Courage“ </a:t>
            </a:r>
          </a:p>
        </p:txBody>
      </p:sp>
      <p:cxnSp>
        <p:nvCxnSpPr>
          <p:cNvPr id="9" name="Gerade Verbindung mit Pfeil 8"/>
          <p:cNvCxnSpPr/>
          <p:nvPr/>
        </p:nvCxnSpPr>
        <p:spPr>
          <a:xfrm flipH="1">
            <a:off x="5049838" y="2135188"/>
            <a:ext cx="1446212" cy="1436687"/>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cxnSp>
        <p:nvCxnSpPr>
          <p:cNvPr id="15" name="Gerade Verbindung mit Pfeil 14"/>
          <p:cNvCxnSpPr>
            <a:stCxn id="4" idx="3"/>
          </p:cNvCxnSpPr>
          <p:nvPr/>
        </p:nvCxnSpPr>
        <p:spPr>
          <a:xfrm>
            <a:off x="2206625" y="1897063"/>
            <a:ext cx="2116138" cy="1674812"/>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cxnSp>
        <p:nvCxnSpPr>
          <p:cNvPr id="19" name="Gerade Verbindung mit Pfeil 18"/>
          <p:cNvCxnSpPr/>
          <p:nvPr/>
        </p:nvCxnSpPr>
        <p:spPr>
          <a:xfrm flipH="1" flipV="1">
            <a:off x="5049838" y="4945063"/>
            <a:ext cx="1701800" cy="1371600"/>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cxnSp>
        <p:nvCxnSpPr>
          <p:cNvPr id="25" name="Gerade Verbindung mit Pfeil 24"/>
          <p:cNvCxnSpPr/>
          <p:nvPr/>
        </p:nvCxnSpPr>
        <p:spPr>
          <a:xfrm flipV="1">
            <a:off x="2593975" y="4945063"/>
            <a:ext cx="1728788" cy="1214437"/>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65138" y="1100138"/>
            <a:ext cx="8002587" cy="1014412"/>
          </a:xfrm>
        </p:spPr>
        <p:txBody>
          <a:bodyPr/>
          <a:lstStyle/>
          <a:p>
            <a:pPr>
              <a:defRPr/>
            </a:pPr>
            <a:r>
              <a:rPr lang="de-DE" sz="3000" b="1" dirty="0">
                <a:solidFill>
                  <a:srgbClr val="006600"/>
                </a:solidFill>
                <a:cs typeface="+mj-cs"/>
              </a:rPr>
              <a:t>Ergänzende Möglichkeiten für die  Schulentwicklung</a:t>
            </a:r>
          </a:p>
        </p:txBody>
      </p:sp>
      <p:sp>
        <p:nvSpPr>
          <p:cNvPr id="30723"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994AA06-13B9-42BF-B11E-456618D94418}" type="slidenum">
              <a:rPr lang="de-DE" altLang="de-DE" sz="1400" smtClean="0">
                <a:latin typeface="Verdana" pitchFamily="34" charset="0"/>
              </a:rPr>
              <a:pPr/>
              <a:t>26</a:t>
            </a:fld>
            <a:endParaRPr lang="de-DE" altLang="de-DE" sz="1400" smtClean="0">
              <a:latin typeface="Verdana" pitchFamily="34" charset="0"/>
            </a:endParaRPr>
          </a:p>
        </p:txBody>
      </p:sp>
      <p:sp>
        <p:nvSpPr>
          <p:cNvPr id="29700" name="Textfeld 5"/>
          <p:cNvSpPr txBox="1">
            <a:spLocks noChangeArrowheads="1"/>
          </p:cNvSpPr>
          <p:nvPr/>
        </p:nvSpPr>
        <p:spPr bwMode="auto">
          <a:xfrm>
            <a:off x="473075" y="2454275"/>
            <a:ext cx="79279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a:buFont typeface="Wingdings" pitchFamily="2" charset="2"/>
              <a:buChar char="Ø"/>
              <a:defRPr/>
            </a:pPr>
            <a:r>
              <a:rPr lang="de-DE" altLang="de-DE" dirty="0">
                <a:cs typeface="Arial" charset="0"/>
              </a:rPr>
              <a:t>Schaffung von zusätzlichen  </a:t>
            </a:r>
            <a:r>
              <a:rPr lang="de-DE" altLang="de-DE" b="1" dirty="0" smtClean="0">
                <a:cs typeface="Arial" charset="0"/>
              </a:rPr>
              <a:t>Diskussionsforen</a:t>
            </a:r>
          </a:p>
          <a:p>
            <a:pPr marL="0" indent="0">
              <a:defRPr/>
            </a:pPr>
            <a:endParaRPr lang="de-DE" altLang="de-DE" dirty="0">
              <a:cs typeface="Arial" charset="0"/>
            </a:endParaRPr>
          </a:p>
          <a:p>
            <a:pPr>
              <a:buFont typeface="Wingdings" pitchFamily="2" charset="2"/>
              <a:buChar char="Ø"/>
              <a:defRPr/>
            </a:pPr>
            <a:r>
              <a:rPr lang="de-DE" altLang="de-DE" dirty="0">
                <a:cs typeface="Arial" charset="0"/>
              </a:rPr>
              <a:t>Breite </a:t>
            </a:r>
            <a:r>
              <a:rPr lang="de-DE" altLang="de-DE" b="1" dirty="0" smtClean="0">
                <a:cs typeface="Arial" charset="0"/>
              </a:rPr>
              <a:t>Beteiligung, </a:t>
            </a:r>
            <a:r>
              <a:rPr lang="de-DE" altLang="de-DE" dirty="0" smtClean="0">
                <a:cs typeface="Arial" charset="0"/>
              </a:rPr>
              <a:t>z. B. durch: </a:t>
            </a:r>
            <a:r>
              <a:rPr lang="de-DE" altLang="de-DE" dirty="0">
                <a:cs typeface="Arial" charset="0"/>
              </a:rPr>
              <a:t>interne Evaluationen, </a:t>
            </a:r>
            <a:r>
              <a:rPr lang="de-DE" altLang="de-DE" dirty="0" smtClean="0">
                <a:cs typeface="Arial" charset="0"/>
              </a:rPr>
              <a:t>Schulentwicklungs-programm, KESCH (Kommunikation Eltern Schule)</a:t>
            </a:r>
            <a:endParaRPr lang="de-DE" altLang="de-DE" dirty="0">
              <a:cs typeface="Arial" charset="0"/>
            </a:endParaRPr>
          </a:p>
        </p:txBody>
      </p:sp>
      <p:sp>
        <p:nvSpPr>
          <p:cNvPr id="30725" name="Titel 1"/>
          <p:cNvSpPr txBox="1">
            <a:spLocks/>
          </p:cNvSpPr>
          <p:nvPr/>
        </p:nvSpPr>
        <p:spPr bwMode="auto">
          <a:xfrm>
            <a:off x="1303338" y="4016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de-DE" altLang="de-DE" sz="1800">
                <a:solidFill>
                  <a:srgbClr val="006600"/>
                </a:solidFill>
                <a:latin typeface="Verdana" pitchFamily="34" charset="0"/>
              </a:rPr>
              <a:t>Demokratische Schulkultur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9310AB16-CD68-429A-86E9-B0E3416C92DC}" type="slidenum">
              <a:rPr lang="de-DE" altLang="de-DE" sz="1400" smtClean="0">
                <a:latin typeface="Verdana" pitchFamily="34" charset="0"/>
              </a:rPr>
              <a:pPr/>
              <a:t>27</a:t>
            </a:fld>
            <a:endParaRPr lang="de-DE" altLang="de-DE" sz="1400" smtClean="0">
              <a:latin typeface="Verdana" pitchFamily="34" charset="0"/>
            </a:endParaRPr>
          </a:p>
        </p:txBody>
      </p:sp>
      <p:sp>
        <p:nvSpPr>
          <p:cNvPr id="31747" name="Titel 1"/>
          <p:cNvSpPr>
            <a:spLocks noGrp="1"/>
          </p:cNvSpPr>
          <p:nvPr>
            <p:ph type="title"/>
          </p:nvPr>
        </p:nvSpPr>
        <p:spPr>
          <a:xfrm>
            <a:off x="571500" y="3673475"/>
            <a:ext cx="8002588" cy="2122488"/>
          </a:xfrm>
        </p:spPr>
        <p:txBody>
          <a:bodyPr/>
          <a:lstStyle/>
          <a:p>
            <a:r>
              <a:rPr lang="de-DE" smtClean="0">
                <a:solidFill>
                  <a:srgbClr val="006600"/>
                </a:solidFill>
                <a:ea typeface="ＭＳ Ｐゴシック" pitchFamily="34" charset="-128"/>
              </a:rPr>
              <a:t>5. POLITISCHE BILDUNG IM FACHUNTERRICHT </a:t>
            </a:r>
            <a:endParaRPr lang="de-DE" sz="3000" smtClean="0">
              <a:solidFill>
                <a:srgbClr val="00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627063" y="823913"/>
            <a:ext cx="8002587" cy="1273175"/>
          </a:xfrm>
        </p:spPr>
        <p:txBody>
          <a:bodyPr/>
          <a:lstStyle/>
          <a:p>
            <a:r>
              <a:rPr lang="de-DE" altLang="de-DE" sz="3000" b="1" smtClean="0">
                <a:solidFill>
                  <a:srgbClr val="006600"/>
                </a:solidFill>
                <a:ea typeface="ＭＳ Ｐゴシック" pitchFamily="34" charset="-128"/>
              </a:rPr>
              <a:t>Leitfach der Politischen Bildung</a:t>
            </a:r>
          </a:p>
        </p:txBody>
      </p:sp>
      <p:sp>
        <p:nvSpPr>
          <p:cNvPr id="32771"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A2F774A-4076-4F3E-ABAB-45851FF08B0A}" type="slidenum">
              <a:rPr lang="de-DE" altLang="de-DE" sz="1400" smtClean="0">
                <a:latin typeface="Verdana" pitchFamily="34" charset="0"/>
              </a:rPr>
              <a:pPr/>
              <a:t>28</a:t>
            </a:fld>
            <a:endParaRPr lang="de-DE" altLang="de-DE" sz="1400" smtClean="0">
              <a:latin typeface="Verdana" pitchFamily="34" charset="0"/>
            </a:endParaRPr>
          </a:p>
        </p:txBody>
      </p:sp>
      <p:sp>
        <p:nvSpPr>
          <p:cNvPr id="74755" name="Textfeld 5"/>
          <p:cNvSpPr txBox="1">
            <a:spLocks noChangeArrowheads="1"/>
          </p:cNvSpPr>
          <p:nvPr/>
        </p:nvSpPr>
        <p:spPr bwMode="auto">
          <a:xfrm>
            <a:off x="863600" y="1824038"/>
            <a:ext cx="77184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a:buFont typeface="Wingdings" pitchFamily="2" charset="2"/>
              <a:buChar char="Ø"/>
              <a:defRPr/>
            </a:pPr>
            <a:r>
              <a:rPr lang="de-DE" altLang="de-DE" sz="2000" b="1" dirty="0" smtClean="0"/>
              <a:t>Geschichte/Politik/Geografie</a:t>
            </a:r>
            <a:r>
              <a:rPr lang="de-DE" altLang="de-DE" sz="2000" dirty="0" smtClean="0"/>
              <a:t>:</a:t>
            </a:r>
          </a:p>
          <a:p>
            <a:pPr>
              <a:buFont typeface="Wingdings" pitchFamily="2" charset="2"/>
              <a:buChar char="Ø"/>
              <a:defRPr/>
            </a:pPr>
            <a:endParaRPr lang="de-DE" altLang="de-DE" sz="2000" dirty="0" smtClean="0"/>
          </a:p>
          <a:p>
            <a:pPr marL="800100" lvl="1" indent="-342900">
              <a:buFont typeface="Wingdings" pitchFamily="2" charset="2"/>
              <a:buChar char="ü"/>
              <a:defRPr/>
            </a:pPr>
            <a:r>
              <a:rPr lang="de-DE" altLang="de-DE" sz="2000" dirty="0" smtClean="0"/>
              <a:t>historisch-politische Bildung</a:t>
            </a:r>
          </a:p>
          <a:p>
            <a:pPr marL="800100" lvl="1" indent="-342900">
              <a:buFont typeface="Wingdings" pitchFamily="2" charset="2"/>
              <a:buChar char="ü"/>
              <a:defRPr/>
            </a:pPr>
            <a:r>
              <a:rPr lang="de-DE" sz="2000" dirty="0" smtClean="0"/>
              <a:t>Verständnis für politische</a:t>
            </a:r>
            <a:r>
              <a:rPr lang="de-DE" sz="2000" dirty="0"/>
              <a:t>, gesellschaftliche und wirtschaftliche Strukturen unter Berücksichtigung der zugrunde liegenden Wertvorstellungen </a:t>
            </a:r>
            <a:endParaRPr lang="de-DE" sz="2000" dirty="0" smtClean="0"/>
          </a:p>
          <a:p>
            <a:pPr marL="800100" lvl="1" indent="-342900">
              <a:buFont typeface="Wingdings" pitchFamily="2" charset="2"/>
              <a:buChar char="ü"/>
              <a:defRPr/>
            </a:pPr>
            <a:r>
              <a:rPr lang="de-DE" sz="2000" dirty="0" smtClean="0"/>
              <a:t>Entwicklung eines politisch-demokratischen Bewusstseins</a:t>
            </a:r>
          </a:p>
          <a:p>
            <a:pPr marL="800100" lvl="1" indent="-342900">
              <a:buFont typeface="Wingdings" pitchFamily="2" charset="2"/>
              <a:buChar char="ü"/>
              <a:defRPr/>
            </a:pPr>
            <a:r>
              <a:rPr lang="de-DE" altLang="de-DE" sz="2000" dirty="0" smtClean="0"/>
              <a:t>Wechselwirkung zwischen Raum und Politik</a:t>
            </a:r>
          </a:p>
          <a:p>
            <a:pPr marL="0" indent="0">
              <a:defRPr/>
            </a:pPr>
            <a:endParaRPr lang="de-DE" altLang="de-DE" sz="20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608013" y="842963"/>
            <a:ext cx="8002587" cy="1273175"/>
          </a:xfrm>
        </p:spPr>
        <p:txBody>
          <a:bodyPr/>
          <a:lstStyle/>
          <a:p>
            <a:r>
              <a:rPr lang="de-DE" altLang="de-DE" sz="3000" b="1" smtClean="0">
                <a:solidFill>
                  <a:srgbClr val="006600"/>
                </a:solidFill>
                <a:ea typeface="ＭＳ Ｐゴシック" pitchFamily="34" charset="-128"/>
              </a:rPr>
              <a:t>Beispiele aus weiteren Fächern</a:t>
            </a:r>
          </a:p>
        </p:txBody>
      </p:sp>
      <p:sp>
        <p:nvSpPr>
          <p:cNvPr id="33795"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35BD662-1D3F-4E86-9D01-0B9D7F8FDBDD}" type="slidenum">
              <a:rPr lang="de-DE" altLang="de-DE" sz="1400" smtClean="0">
                <a:latin typeface="Verdana" pitchFamily="34" charset="0"/>
              </a:rPr>
              <a:pPr/>
              <a:t>29</a:t>
            </a:fld>
            <a:endParaRPr lang="de-DE" altLang="de-DE" sz="1400" smtClean="0">
              <a:latin typeface="Verdana" pitchFamily="34" charset="0"/>
            </a:endParaRPr>
          </a:p>
        </p:txBody>
      </p:sp>
      <p:sp>
        <p:nvSpPr>
          <p:cNvPr id="33796" name="Textfeld 5"/>
          <p:cNvSpPr txBox="1">
            <a:spLocks noChangeArrowheads="1"/>
          </p:cNvSpPr>
          <p:nvPr/>
        </p:nvSpPr>
        <p:spPr bwMode="auto">
          <a:xfrm>
            <a:off x="757238" y="1693863"/>
            <a:ext cx="78755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charset="0"/>
                <a:ea typeface="ＭＳ Ｐゴシック" pitchFamily="34" charset="-128"/>
              </a:defRPr>
            </a:lvl1pPr>
            <a:lvl2pPr marL="800100" indent="-34290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buFont typeface="Wingdings" pitchFamily="2" charset="2"/>
              <a:buChar char="Ø"/>
            </a:pPr>
            <a:r>
              <a:rPr lang="de-DE" altLang="de-DE" b="1">
                <a:latin typeface="Verdana" pitchFamily="34" charset="0"/>
              </a:rPr>
              <a:t>Wirtschaft und Beruf</a:t>
            </a:r>
          </a:p>
          <a:p>
            <a:pPr>
              <a:buFont typeface="Wingdings" pitchFamily="2" charset="2"/>
              <a:buChar char="Ø"/>
            </a:pPr>
            <a:endParaRPr lang="de-DE" altLang="de-DE">
              <a:latin typeface="Verdana" pitchFamily="34" charset="0"/>
            </a:endParaRPr>
          </a:p>
          <a:p>
            <a:pPr lvl="1">
              <a:buFont typeface="Wingdings" pitchFamily="2" charset="2"/>
              <a:buChar char="ü"/>
            </a:pPr>
            <a:r>
              <a:rPr lang="de-DE">
                <a:latin typeface="Verdana" pitchFamily="34" charset="0"/>
              </a:rPr>
              <a:t>Auswirkungen historischer und aktueller Entwicklungen in der Arbeits- und Wirtschaftswelt auf die Gesellschaft unter ökologischen, sozialen und politischen Gesichtspunkten</a:t>
            </a:r>
          </a:p>
          <a:p>
            <a:pPr lvl="1">
              <a:buFont typeface="Wingdings" pitchFamily="2" charset="2"/>
              <a:buChar char="ü"/>
            </a:pPr>
            <a:r>
              <a:rPr lang="de-DE">
                <a:latin typeface="Verdana" pitchFamily="34" charset="0"/>
              </a:rPr>
              <a:t>Rechte, Pflichten und Möglichkeiten der Einflussnahme im Bereich der Wirtschaftspolitik</a:t>
            </a:r>
          </a:p>
          <a:p>
            <a:pPr lvl="1">
              <a:buFont typeface="Wingdings" pitchFamily="2" charset="2"/>
              <a:buChar char="ü"/>
            </a:pPr>
            <a:r>
              <a:rPr lang="de-DE" altLang="de-DE">
                <a:latin typeface="Verdana" pitchFamily="34" charset="0"/>
              </a:rPr>
              <a:t>rechtliche Bestimmung der Berufs- und Arbeitswelt</a:t>
            </a:r>
          </a:p>
          <a:p>
            <a:pPr lvl="1">
              <a:buFont typeface="Wingdings" pitchFamily="2" charset="2"/>
              <a:buChar char="ü"/>
            </a:pPr>
            <a:r>
              <a:rPr lang="de-DE" altLang="de-DE">
                <a:latin typeface="Verdana" pitchFamily="34" charset="0"/>
              </a:rPr>
              <a:t>Verantwortungsvoller Umgang mit Technik</a:t>
            </a:r>
          </a:p>
          <a:p>
            <a:pPr lvl="1">
              <a:buFont typeface="Wingdings" pitchFamily="2" charset="2"/>
              <a:buChar char="ü"/>
            </a:pPr>
            <a:r>
              <a:rPr lang="de-DE">
                <a:latin typeface="Verdana" pitchFamily="34" charset="0"/>
              </a:rPr>
              <a:t>Aufbau von Grundhaltungen, die das Zusammenleben in unserer pluralistischen Gesellschaft ermöglichen. </a:t>
            </a:r>
            <a:endParaRPr lang="de-DE" altLang="de-DE">
              <a:latin typeface="Verdan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65150" y="857250"/>
            <a:ext cx="8002588" cy="1143000"/>
          </a:xfrm>
        </p:spPr>
        <p:txBody>
          <a:bodyPr/>
          <a:lstStyle/>
          <a:p>
            <a:r>
              <a:rPr lang="de-DE" sz="3000" b="1" smtClean="0">
                <a:solidFill>
                  <a:srgbClr val="006600"/>
                </a:solidFill>
                <a:ea typeface="ＭＳ Ｐゴシック" pitchFamily="34" charset="-128"/>
              </a:rPr>
              <a:t>Herausforderungen für Politische Bildung </a:t>
            </a:r>
          </a:p>
        </p:txBody>
      </p:sp>
      <p:sp>
        <p:nvSpPr>
          <p:cNvPr id="7171" name="Inhaltsplatzhalter 2"/>
          <p:cNvSpPr>
            <a:spLocks noGrp="1"/>
          </p:cNvSpPr>
          <p:nvPr>
            <p:ph idx="1"/>
          </p:nvPr>
        </p:nvSpPr>
        <p:spPr>
          <a:xfrm>
            <a:off x="636588" y="1912938"/>
            <a:ext cx="8002587" cy="4468812"/>
          </a:xfrm>
        </p:spPr>
        <p:txBody>
          <a:bodyPr/>
          <a:lstStyle/>
          <a:p>
            <a:r>
              <a:rPr lang="de-DE" altLang="de-DE" smtClean="0">
                <a:ea typeface="ＭＳ Ｐゴシック" pitchFamily="34" charset="-128"/>
              </a:rPr>
              <a:t>Zunahme extremistischer und demokratiefeindlicher Bewegungen </a:t>
            </a:r>
          </a:p>
          <a:p>
            <a:r>
              <a:rPr lang="de-DE" altLang="de-DE" smtClean="0">
                <a:ea typeface="ＭＳ Ｐゴシック" pitchFamily="34" charset="-128"/>
              </a:rPr>
              <a:t>weltweite Migrationsbewegungen</a:t>
            </a:r>
          </a:p>
          <a:p>
            <a:r>
              <a:rPr lang="de-DE" altLang="de-DE" smtClean="0">
                <a:ea typeface="ＭＳ Ｐゴシック" pitchFamily="34" charset="-128"/>
              </a:rPr>
              <a:t>zunehmende gesellschaftliche Heterogenität </a:t>
            </a:r>
          </a:p>
          <a:p>
            <a:r>
              <a:rPr lang="de-DE" altLang="de-DE" smtClean="0">
                <a:ea typeface="ＭＳ Ｐゴシック" pitchFamily="34" charset="-128"/>
              </a:rPr>
              <a:t>fortschreitende ökonomische und kulturelle Globalisierung </a:t>
            </a:r>
          </a:p>
          <a:p>
            <a:r>
              <a:rPr lang="de-DE" altLang="de-DE" smtClean="0">
                <a:ea typeface="ＭＳ Ｐゴシック" pitchFamily="34" charset="-128"/>
              </a:rPr>
              <a:t>Klimawandel </a:t>
            </a:r>
          </a:p>
          <a:p>
            <a:r>
              <a:rPr lang="de-DE" altLang="de-DE" smtClean="0">
                <a:ea typeface="ＭＳ Ｐゴシック" pitchFamily="34" charset="-128"/>
              </a:rPr>
              <a:t>Digitalisierung in vielen Lebensbereichen </a:t>
            </a:r>
          </a:p>
          <a:p>
            <a:endParaRPr lang="de-DE" smtClean="0">
              <a:ea typeface="ＭＳ Ｐゴシック" pitchFamily="34" charset="-128"/>
            </a:endParaRPr>
          </a:p>
        </p:txBody>
      </p:sp>
      <p:sp>
        <p:nvSpPr>
          <p:cNvPr id="717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DB82C88-D773-4991-B308-499493232584}" type="slidenum">
              <a:rPr lang="de-DE" altLang="de-DE" sz="1400" smtClean="0">
                <a:latin typeface="Verdana" pitchFamily="34" charset="0"/>
              </a:rPr>
              <a:pPr/>
              <a:t>3</a:t>
            </a:fld>
            <a:endParaRPr lang="de-DE" altLang="de-DE" sz="1400" smtClean="0">
              <a:latin typeface="Verdan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E5AB38A-EAC7-4EBF-85E9-DFE90468EE71}" type="slidenum">
              <a:rPr lang="de-DE" altLang="de-DE" sz="1400" smtClean="0">
                <a:latin typeface="Verdana" pitchFamily="34" charset="0"/>
              </a:rPr>
              <a:pPr/>
              <a:t>30</a:t>
            </a:fld>
            <a:endParaRPr lang="de-DE" altLang="de-DE" sz="1400" smtClean="0">
              <a:latin typeface="Verdana" pitchFamily="34" charset="0"/>
            </a:endParaRPr>
          </a:p>
        </p:txBody>
      </p:sp>
      <p:sp>
        <p:nvSpPr>
          <p:cNvPr id="35843" name="Rechteck 4"/>
          <p:cNvSpPr>
            <a:spLocks noChangeArrowheads="1"/>
          </p:cNvSpPr>
          <p:nvPr/>
        </p:nvSpPr>
        <p:spPr bwMode="auto">
          <a:xfrm>
            <a:off x="612775" y="1522413"/>
            <a:ext cx="80867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 typeface="Wingdings" pitchFamily="2" charset="2"/>
              <a:buChar char="Ø"/>
              <a:defRPr/>
            </a:pPr>
            <a:r>
              <a:rPr lang="de-DE" altLang="de-DE" b="1" dirty="0">
                <a:latin typeface="Verdana" pitchFamily="34" charset="0"/>
              </a:rPr>
              <a:t>MINT:</a:t>
            </a:r>
            <a:r>
              <a:rPr lang="de-DE" altLang="de-DE" dirty="0">
                <a:latin typeface="Verdana" pitchFamily="34" charset="0"/>
              </a:rPr>
              <a:t> </a:t>
            </a:r>
          </a:p>
          <a:p>
            <a:pPr>
              <a:defRPr/>
            </a:pPr>
            <a:endParaRPr lang="de-DE" altLang="de-DE" dirty="0">
              <a:latin typeface="Verdana" pitchFamily="34" charset="0"/>
            </a:endParaRPr>
          </a:p>
          <a:p>
            <a:pPr marL="800100" lvl="1" indent="-342900">
              <a:buFont typeface="Wingdings" pitchFamily="2" charset="2"/>
              <a:buChar char="ü"/>
              <a:defRPr/>
            </a:pPr>
            <a:r>
              <a:rPr lang="de-DE" dirty="0">
                <a:latin typeface="Verdana" pitchFamily="34" charset="0"/>
              </a:rPr>
              <a:t>Bedeutung des schonenden Umgangs mit den begrenzten Ressourcen i. S. der Bildung für nachhaltige Entwicklung</a:t>
            </a:r>
          </a:p>
          <a:p>
            <a:pPr marL="800100" lvl="1" indent="-342900">
              <a:buFont typeface="Wingdings" pitchFamily="2" charset="2"/>
              <a:buChar char="ü"/>
              <a:defRPr/>
            </a:pPr>
            <a:r>
              <a:rPr lang="de-DE" dirty="0">
                <a:latin typeface="Verdana" pitchFamily="34" charset="0"/>
              </a:rPr>
              <a:t>verantwortlicher und nachhaltiger Umgang mit Technik</a:t>
            </a:r>
          </a:p>
          <a:p>
            <a:pPr marL="800100" lvl="1" indent="-342900">
              <a:buFont typeface="Wingdings" pitchFamily="2" charset="2"/>
              <a:buChar char="ü"/>
              <a:defRPr/>
            </a:pPr>
            <a:r>
              <a:rPr lang="de-DE" dirty="0">
                <a:latin typeface="Verdana" pitchFamily="34" charset="0"/>
              </a:rPr>
              <a:t>Auseinandersetzung mit den vielfältigen Ziel- und Interessenskonflikten bei ökologischen Problemen</a:t>
            </a:r>
          </a:p>
          <a:p>
            <a:pPr marL="800100" lvl="1" indent="-342900">
              <a:buFont typeface="Wingdings" pitchFamily="2" charset="2"/>
              <a:buChar char="ü"/>
              <a:defRPr/>
            </a:pPr>
            <a:r>
              <a:rPr lang="de-DE" altLang="de-DE" dirty="0">
                <a:latin typeface="Verdana" pitchFamily="34" charset="0"/>
              </a:rPr>
              <a:t>Reflexion der Würde des Menschen vor dem Hintergrund des medizinischen, technischen und naturwissenschaftlichen Fortschritts,</a:t>
            </a:r>
          </a:p>
          <a:p>
            <a:pPr marL="800100" lvl="1" indent="-342900">
              <a:buFont typeface="Wingdings" pitchFamily="2" charset="2"/>
              <a:buChar char="ü"/>
              <a:defRPr/>
            </a:pPr>
            <a:r>
              <a:rPr lang="de-DE" altLang="de-DE" dirty="0">
                <a:latin typeface="Verdana" pitchFamily="34" charset="0"/>
              </a:rPr>
              <a:t>Auswerten und Analyse von Statistiken</a:t>
            </a:r>
          </a:p>
          <a:p>
            <a:pPr marL="800100" lvl="1" indent="-342900">
              <a:buFont typeface="Wingdings" pitchFamily="2" charset="2"/>
              <a:buChar char="ü"/>
              <a:defRPr/>
            </a:pPr>
            <a:endParaRPr lang="de-DE" altLang="de-DE" sz="2200" dirty="0">
              <a:latin typeface="Verdana" pitchFamily="34" charset="0"/>
            </a:endParaRPr>
          </a:p>
        </p:txBody>
      </p:sp>
      <p:sp>
        <p:nvSpPr>
          <p:cNvPr id="34820" name="Titel 1"/>
          <p:cNvSpPr>
            <a:spLocks noGrp="1"/>
          </p:cNvSpPr>
          <p:nvPr>
            <p:ph type="title"/>
          </p:nvPr>
        </p:nvSpPr>
        <p:spPr>
          <a:xfrm>
            <a:off x="596900" y="836613"/>
            <a:ext cx="8002588" cy="544512"/>
          </a:xfrm>
        </p:spPr>
        <p:txBody>
          <a:bodyPr/>
          <a:lstStyle/>
          <a:p>
            <a:r>
              <a:rPr lang="de-DE" altLang="de-DE" sz="3000" b="1" smtClean="0">
                <a:solidFill>
                  <a:srgbClr val="006600"/>
                </a:solidFill>
                <a:ea typeface="ＭＳ Ｐゴシック" pitchFamily="34" charset="-128"/>
              </a:rPr>
              <a:t>Beispiele aus weiteren Fächern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587375" y="836613"/>
            <a:ext cx="8002588" cy="544512"/>
          </a:xfrm>
        </p:spPr>
        <p:txBody>
          <a:bodyPr/>
          <a:lstStyle/>
          <a:p>
            <a:r>
              <a:rPr lang="de-DE" altLang="de-DE" sz="3000" b="1" smtClean="0">
                <a:solidFill>
                  <a:srgbClr val="006600"/>
                </a:solidFill>
                <a:ea typeface="ＭＳ Ｐゴシック" pitchFamily="34" charset="-128"/>
              </a:rPr>
              <a:t>Beispiele aus weiteren Fächern</a:t>
            </a:r>
          </a:p>
        </p:txBody>
      </p:sp>
      <p:sp>
        <p:nvSpPr>
          <p:cNvPr id="35843"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106AEC6-F084-461C-B82F-A2C35B62FE59}" type="slidenum">
              <a:rPr lang="de-DE" altLang="de-DE" sz="1400" smtClean="0">
                <a:latin typeface="Verdana" pitchFamily="34" charset="0"/>
              </a:rPr>
              <a:pPr/>
              <a:t>31</a:t>
            </a:fld>
            <a:endParaRPr lang="de-DE" altLang="de-DE" sz="1400" smtClean="0">
              <a:latin typeface="Verdana" pitchFamily="34" charset="0"/>
            </a:endParaRPr>
          </a:p>
        </p:txBody>
      </p:sp>
      <p:sp>
        <p:nvSpPr>
          <p:cNvPr id="36868" name="Textfeld 5"/>
          <p:cNvSpPr txBox="1">
            <a:spLocks noChangeArrowheads="1"/>
          </p:cNvSpPr>
          <p:nvPr/>
        </p:nvSpPr>
        <p:spPr bwMode="auto">
          <a:xfrm>
            <a:off x="863600" y="1630363"/>
            <a:ext cx="77184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charset="0"/>
                <a:ea typeface="ＭＳ Ｐゴシック" pitchFamily="34" charset="-128"/>
              </a:defRPr>
            </a:lvl1pPr>
            <a:lvl2pPr marL="800100" indent="-342900">
              <a:defRPr sz="2000">
                <a:solidFill>
                  <a:schemeClr val="tx1"/>
                </a:solidFill>
                <a:latin typeface="Arial" charset="0"/>
                <a:ea typeface="ＭＳ Ｐゴシック" pitchFamily="34" charset="-128"/>
              </a:defRPr>
            </a:lvl2pPr>
            <a:lvl3pPr marL="1200150" indent="-3429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buFont typeface="Wingdings" pitchFamily="2" charset="2"/>
              <a:buChar char="Ø"/>
              <a:defRPr/>
            </a:pPr>
            <a:r>
              <a:rPr lang="de-DE" altLang="de-DE" b="1" dirty="0" smtClean="0">
                <a:latin typeface="Verdana" pitchFamily="34" charset="0"/>
              </a:rPr>
              <a:t>Deutsch</a:t>
            </a:r>
            <a:r>
              <a:rPr lang="de-DE" altLang="de-DE" dirty="0" smtClean="0">
                <a:latin typeface="Verdana" pitchFamily="34" charset="0"/>
              </a:rPr>
              <a:t>:</a:t>
            </a:r>
          </a:p>
          <a:p>
            <a:pPr marL="0" indent="0">
              <a:defRPr/>
            </a:pPr>
            <a:r>
              <a:rPr lang="de-DE" altLang="de-DE" dirty="0" smtClean="0">
                <a:latin typeface="Verdana" pitchFamily="34" charset="0"/>
              </a:rPr>
              <a:t> </a:t>
            </a:r>
          </a:p>
          <a:p>
            <a:pPr lvl="1">
              <a:buFont typeface="Wingdings" pitchFamily="2" charset="2"/>
              <a:buChar char="ü"/>
              <a:defRPr/>
            </a:pPr>
            <a:r>
              <a:rPr lang="de-DE" dirty="0" smtClean="0">
                <a:latin typeface="Verdana" pitchFamily="34" charset="0"/>
              </a:rPr>
              <a:t>Lesen von Texten, Gespräche, Diskussionen oder Projekte zu unterschiedlichen gesellschaftlichen, politischen, wirtschaftlichen, religiösen und kulturellen Themen </a:t>
            </a:r>
          </a:p>
          <a:p>
            <a:pPr lvl="1">
              <a:buFont typeface="Wingdings" pitchFamily="2" charset="2"/>
              <a:buChar char="ü"/>
              <a:defRPr/>
            </a:pPr>
            <a:r>
              <a:rPr lang="de-DE" dirty="0" smtClean="0">
                <a:latin typeface="Verdana" pitchFamily="34" charset="0"/>
              </a:rPr>
              <a:t>Vermittlung einer respektvollen, wertschätzenden und sachlichen Gesprächskultur. </a:t>
            </a:r>
          </a:p>
          <a:p>
            <a:pPr lvl="1">
              <a:buFont typeface="Wingdings" pitchFamily="2" charset="2"/>
              <a:buChar char="ü"/>
              <a:defRPr/>
            </a:pPr>
            <a:r>
              <a:rPr lang="de-DE" dirty="0" smtClean="0">
                <a:latin typeface="Verdana" pitchFamily="34" charset="0"/>
              </a:rPr>
              <a:t>Aufbau von Medienkompetenz: </a:t>
            </a:r>
          </a:p>
          <a:p>
            <a:pPr lvl="2">
              <a:buFont typeface="Symbol" pitchFamily="18" charset="2"/>
              <a:buChar char="-"/>
              <a:defRPr/>
            </a:pPr>
            <a:r>
              <a:rPr lang="de-DE" dirty="0" smtClean="0">
                <a:latin typeface="Verdana" pitchFamily="34" charset="0"/>
              </a:rPr>
              <a:t>Vielfalt der Medien kennen </a:t>
            </a:r>
          </a:p>
          <a:p>
            <a:pPr lvl="2">
              <a:buFont typeface="Symbol" pitchFamily="18" charset="2"/>
              <a:buChar char="-"/>
              <a:defRPr/>
            </a:pPr>
            <a:r>
              <a:rPr lang="de-DE" dirty="0" smtClean="0">
                <a:latin typeface="Verdana" pitchFamily="34" charset="0"/>
              </a:rPr>
              <a:t>Medien zielgerichtet, kreativ und verantwortungsvoll nutzen </a:t>
            </a:r>
          </a:p>
          <a:p>
            <a:pPr lvl="2">
              <a:buFont typeface="Symbol" pitchFamily="18" charset="2"/>
              <a:buChar char="-"/>
              <a:defRPr/>
            </a:pPr>
            <a:r>
              <a:rPr lang="de-DE" dirty="0" smtClean="0">
                <a:latin typeface="Verdana" pitchFamily="34" charset="0"/>
              </a:rPr>
              <a:t>Medien kritisch hinterfragen</a:t>
            </a:r>
          </a:p>
          <a:p>
            <a:pPr lvl="2">
              <a:buFont typeface="Symbol" pitchFamily="18" charset="2"/>
              <a:buChar char="-"/>
              <a:defRPr/>
            </a:pPr>
            <a:r>
              <a:rPr lang="de-DE" dirty="0" smtClean="0">
                <a:latin typeface="Verdana" pitchFamily="34" charset="0"/>
              </a:rPr>
              <a:t>mögliche Gefahren reflektieren</a:t>
            </a:r>
            <a:endParaRPr lang="de-DE" altLang="de-DE"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587375" y="836613"/>
            <a:ext cx="8002588" cy="544512"/>
          </a:xfrm>
        </p:spPr>
        <p:txBody>
          <a:bodyPr/>
          <a:lstStyle/>
          <a:p>
            <a:r>
              <a:rPr lang="de-DE" altLang="de-DE" sz="3000" b="1" smtClean="0">
                <a:solidFill>
                  <a:srgbClr val="006600"/>
                </a:solidFill>
                <a:ea typeface="ＭＳ Ｐゴシック" pitchFamily="34" charset="-128"/>
              </a:rPr>
              <a:t>Beispiele aus weiteren Fächern</a:t>
            </a:r>
          </a:p>
        </p:txBody>
      </p:sp>
      <p:sp>
        <p:nvSpPr>
          <p:cNvPr id="36867"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9513BC8-6D02-41E7-80DB-787E9A7EF940}" type="slidenum">
              <a:rPr lang="de-DE" altLang="de-DE" sz="1400" smtClean="0">
                <a:latin typeface="Verdana" pitchFamily="34" charset="0"/>
              </a:rPr>
              <a:pPr/>
              <a:t>32</a:t>
            </a:fld>
            <a:endParaRPr lang="de-DE" altLang="de-DE" sz="1400" smtClean="0">
              <a:latin typeface="Verdana" pitchFamily="34" charset="0"/>
            </a:endParaRPr>
          </a:p>
        </p:txBody>
      </p:sp>
      <p:sp>
        <p:nvSpPr>
          <p:cNvPr id="34820" name="Textfeld 5"/>
          <p:cNvSpPr txBox="1">
            <a:spLocks noChangeArrowheads="1"/>
          </p:cNvSpPr>
          <p:nvPr/>
        </p:nvSpPr>
        <p:spPr bwMode="auto">
          <a:xfrm>
            <a:off x="863600" y="1381125"/>
            <a:ext cx="7718425"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marL="457200" lvl="1" indent="-457200">
              <a:spcBef>
                <a:spcPts val="600"/>
              </a:spcBef>
              <a:buFont typeface="Wingdings" pitchFamily="2" charset="2"/>
              <a:buChar char="Ø"/>
              <a:defRPr/>
            </a:pPr>
            <a:r>
              <a:rPr lang="de-DE" altLang="de-DE" b="1" dirty="0" smtClean="0">
                <a:latin typeface="Verdana" pitchFamily="34" charset="0"/>
              </a:rPr>
              <a:t>Ethik/Religion</a:t>
            </a:r>
            <a:r>
              <a:rPr lang="de-DE" altLang="de-DE" dirty="0" smtClean="0">
                <a:latin typeface="Verdana" pitchFamily="34" charset="0"/>
              </a:rPr>
              <a:t>:</a:t>
            </a:r>
          </a:p>
          <a:p>
            <a:pPr marL="800100" lvl="1" indent="-342900">
              <a:spcBef>
                <a:spcPts val="600"/>
              </a:spcBef>
              <a:buFont typeface="Wingdings" pitchFamily="2" charset="2"/>
              <a:buChar char="ü"/>
              <a:defRPr/>
            </a:pPr>
            <a:r>
              <a:rPr lang="de-DE" dirty="0">
                <a:latin typeface="Verdana" pitchFamily="34" charset="0"/>
              </a:rPr>
              <a:t>Demokratie- und Friedenserziehung</a:t>
            </a:r>
            <a:r>
              <a:rPr lang="de-DE" dirty="0" smtClean="0">
                <a:latin typeface="Verdana" pitchFamily="34" charset="0"/>
              </a:rPr>
              <a:t>.</a:t>
            </a:r>
          </a:p>
          <a:p>
            <a:pPr marL="800100" lvl="1" indent="-342900">
              <a:buFont typeface="Wingdings" pitchFamily="2" charset="2"/>
              <a:buChar char="ü"/>
              <a:defRPr/>
            </a:pPr>
            <a:r>
              <a:rPr lang="de-DE" altLang="de-DE" dirty="0" smtClean="0">
                <a:latin typeface="Verdana" pitchFamily="34" charset="0"/>
              </a:rPr>
              <a:t>Toleranzerziehung</a:t>
            </a:r>
          </a:p>
          <a:p>
            <a:pPr marL="800100" lvl="1" indent="-342900">
              <a:buFont typeface="Wingdings" pitchFamily="2" charset="2"/>
              <a:buChar char="ü"/>
              <a:defRPr/>
            </a:pPr>
            <a:r>
              <a:rPr lang="de-DE" altLang="de-DE" dirty="0" smtClean="0">
                <a:latin typeface="Verdana" pitchFamily="34" charset="0"/>
              </a:rPr>
              <a:t>Bedeutung </a:t>
            </a:r>
            <a:r>
              <a:rPr lang="de-DE" altLang="de-DE" dirty="0">
                <a:latin typeface="Verdana" pitchFamily="34" charset="0"/>
              </a:rPr>
              <a:t>sozialen Engagements für eine humane </a:t>
            </a:r>
            <a:r>
              <a:rPr lang="de-DE" altLang="de-DE" dirty="0" smtClean="0">
                <a:latin typeface="Verdana" pitchFamily="34" charset="0"/>
              </a:rPr>
              <a:t>Gesellschaft</a:t>
            </a:r>
            <a:endParaRPr lang="de-DE" altLang="de-DE" dirty="0">
              <a:latin typeface="Verdana" pitchFamily="34" charset="0"/>
            </a:endParaRPr>
          </a:p>
          <a:p>
            <a:pPr>
              <a:spcBef>
                <a:spcPts val="600"/>
              </a:spcBef>
              <a:buFont typeface="Wingdings" pitchFamily="2" charset="2"/>
              <a:buChar char="Ø"/>
              <a:defRPr/>
            </a:pPr>
            <a:r>
              <a:rPr lang="de-DE" altLang="de-DE" b="1" dirty="0" smtClean="0">
                <a:latin typeface="Verdana" pitchFamily="34" charset="0"/>
              </a:rPr>
              <a:t>Englisch</a:t>
            </a:r>
            <a:r>
              <a:rPr lang="de-DE" altLang="de-DE" dirty="0" smtClean="0">
                <a:latin typeface="Verdana" pitchFamily="34" charset="0"/>
              </a:rPr>
              <a:t>: </a:t>
            </a:r>
          </a:p>
          <a:p>
            <a:pPr marL="800100" lvl="1" indent="-342900">
              <a:spcBef>
                <a:spcPts val="600"/>
              </a:spcBef>
              <a:buFont typeface="Wingdings" pitchFamily="2" charset="2"/>
              <a:buChar char="ü"/>
              <a:defRPr/>
            </a:pPr>
            <a:r>
              <a:rPr lang="de-DE" dirty="0">
                <a:latin typeface="Verdana" pitchFamily="34" charset="0"/>
              </a:rPr>
              <a:t>Kenntnisse über die wichtigsten Ereignisse der englischsprachigen Welt</a:t>
            </a:r>
          </a:p>
          <a:p>
            <a:pPr marL="800100" lvl="1" indent="-342900">
              <a:buFont typeface="Wingdings" pitchFamily="2" charset="2"/>
              <a:buChar char="ü"/>
              <a:defRPr/>
            </a:pPr>
            <a:r>
              <a:rPr lang="de-DE" dirty="0">
                <a:latin typeface="Verdana" pitchFamily="34" charset="0"/>
              </a:rPr>
              <a:t>Einblicke in die Wertesysteme unterschiedlicher ethnischer Gruppen</a:t>
            </a:r>
          </a:p>
          <a:p>
            <a:pPr marL="800100" lvl="1" indent="-342900">
              <a:buFont typeface="Wingdings" pitchFamily="2" charset="2"/>
              <a:buChar char="ü"/>
              <a:defRPr/>
            </a:pPr>
            <a:r>
              <a:rPr lang="de-DE" dirty="0">
                <a:latin typeface="Verdana" pitchFamily="34" charset="0"/>
              </a:rPr>
              <a:t>bewusste Auseinandersetzung mit kulturellen Gemeinsamkeiten und Unterschieden</a:t>
            </a:r>
            <a:endParaRPr lang="de-DE" altLang="de-DE" dirty="0">
              <a:latin typeface="Verdana" pitchFamily="34" charset="0"/>
            </a:endParaRPr>
          </a:p>
          <a:p>
            <a:pPr>
              <a:spcBef>
                <a:spcPts val="600"/>
              </a:spcBef>
              <a:buFont typeface="Wingdings" pitchFamily="2" charset="2"/>
              <a:buChar char="Ø"/>
              <a:defRPr/>
            </a:pPr>
            <a:r>
              <a:rPr lang="de-DE" altLang="de-DE" b="1" dirty="0" smtClean="0">
                <a:latin typeface="Verdana" pitchFamily="34" charset="0"/>
              </a:rPr>
              <a:t>Musische Fächer: </a:t>
            </a:r>
          </a:p>
          <a:p>
            <a:pPr marL="800100" lvl="1" indent="-342900">
              <a:spcBef>
                <a:spcPts val="600"/>
              </a:spcBef>
              <a:buFont typeface="Wingdings" pitchFamily="2" charset="2"/>
              <a:buChar char="ü"/>
              <a:defRPr/>
            </a:pPr>
            <a:r>
              <a:rPr lang="de-DE" altLang="de-DE" dirty="0">
                <a:latin typeface="Verdana" pitchFamily="34" charset="0"/>
              </a:rPr>
              <a:t>Auseinandersetzung mit Bauwerken, Kunst, Musik im Kontext der politischen und kulturellen Bedeutung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17F995DF-F124-4DB7-BCCF-86D6F96052C0}" type="slidenum">
              <a:rPr lang="de-DE" altLang="de-DE" sz="1400" smtClean="0">
                <a:latin typeface="Verdana" pitchFamily="34" charset="0"/>
              </a:rPr>
              <a:pPr/>
              <a:t>33</a:t>
            </a:fld>
            <a:endParaRPr lang="de-DE" altLang="de-DE" sz="1400" smtClean="0">
              <a:latin typeface="Verdana" pitchFamily="34" charset="0"/>
            </a:endParaRPr>
          </a:p>
        </p:txBody>
      </p:sp>
      <p:sp>
        <p:nvSpPr>
          <p:cNvPr id="37891" name="Titel 1"/>
          <p:cNvSpPr>
            <a:spLocks noGrp="1"/>
          </p:cNvSpPr>
          <p:nvPr>
            <p:ph type="title"/>
          </p:nvPr>
        </p:nvSpPr>
        <p:spPr>
          <a:xfrm>
            <a:off x="549275" y="3868738"/>
            <a:ext cx="8002588" cy="1752600"/>
          </a:xfrm>
        </p:spPr>
        <p:txBody>
          <a:bodyPr/>
          <a:lstStyle/>
          <a:p>
            <a:r>
              <a:rPr lang="de-DE" smtClean="0">
                <a:solidFill>
                  <a:srgbClr val="006600"/>
                </a:solidFill>
                <a:ea typeface="ＭＳ Ｐゴシック" pitchFamily="34" charset="-128"/>
              </a:rPr>
              <a:t>6. UNTERSTÜTZUNGSANGEBOTE ZUR UMSETZUNG VON POLITISCHER BILDUNG AN SCHULEN </a:t>
            </a:r>
            <a:br>
              <a:rPr lang="de-DE" smtClean="0">
                <a:solidFill>
                  <a:srgbClr val="006600"/>
                </a:solidFill>
                <a:ea typeface="ＭＳ Ｐゴシック" pitchFamily="34" charset="-128"/>
              </a:rPr>
            </a:br>
            <a:endParaRPr lang="de-DE" smtClean="0">
              <a:solidFill>
                <a:srgbClr val="00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671513" y="963613"/>
            <a:ext cx="8002587" cy="763587"/>
          </a:xfrm>
        </p:spPr>
        <p:txBody>
          <a:bodyPr/>
          <a:lstStyle/>
          <a:p>
            <a:r>
              <a:rPr lang="de-DE" b="1" smtClean="0">
                <a:solidFill>
                  <a:srgbClr val="008000"/>
                </a:solidFill>
                <a:ea typeface="ＭＳ Ｐゴシック" pitchFamily="34" charset="-128"/>
              </a:rPr>
              <a:t>Handreichungen des ISB </a:t>
            </a:r>
          </a:p>
        </p:txBody>
      </p:sp>
      <p:sp>
        <p:nvSpPr>
          <p:cNvPr id="38915"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18962200-4E70-4506-AA59-B384834810EA}" type="slidenum">
              <a:rPr lang="de-DE" altLang="de-DE" sz="1400" smtClean="0">
                <a:latin typeface="Verdana" pitchFamily="34" charset="0"/>
              </a:rPr>
              <a:pPr/>
              <a:t>34</a:t>
            </a:fld>
            <a:endParaRPr lang="de-DE" altLang="de-DE" sz="1400" smtClean="0">
              <a:latin typeface="Verdana" pitchFamily="34" charset="0"/>
            </a:endParaRPr>
          </a:p>
        </p:txBody>
      </p:sp>
      <p:sp>
        <p:nvSpPr>
          <p:cNvPr id="5" name="Abgerundetes Rechteck 4"/>
          <p:cNvSpPr/>
          <p:nvPr/>
        </p:nvSpPr>
        <p:spPr>
          <a:xfrm>
            <a:off x="317500" y="16462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8917" name="Picture 2" descr="Bild v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758950"/>
            <a:ext cx="985838" cy="1543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8" name="Rechteck 5"/>
          <p:cNvSpPr>
            <a:spLocks noChangeArrowheads="1"/>
          </p:cNvSpPr>
          <p:nvPr/>
        </p:nvSpPr>
        <p:spPr bwMode="auto">
          <a:xfrm>
            <a:off x="2400300" y="1920875"/>
            <a:ext cx="5880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t>Gesamtkonzept für die Politische Bildung an bayerischen Schulen. Verbindliche Bekanntmachung des Kultusministeriums (2017). </a:t>
            </a:r>
          </a:p>
        </p:txBody>
      </p:sp>
      <p:sp>
        <p:nvSpPr>
          <p:cNvPr id="8" name="Abgerundetes Rechteck 7"/>
          <p:cNvSpPr/>
          <p:nvPr/>
        </p:nvSpPr>
        <p:spPr>
          <a:xfrm>
            <a:off x="317500" y="37417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8920" name="Picture 4" descr="Bild v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832225"/>
            <a:ext cx="987425" cy="1512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21" name="Rechteck 6"/>
          <p:cNvSpPr>
            <a:spLocks noChangeArrowheads="1"/>
          </p:cNvSpPr>
          <p:nvPr/>
        </p:nvSpPr>
        <p:spPr bwMode="auto">
          <a:xfrm>
            <a:off x="2565400" y="4067175"/>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t>Oberste Bildungsziele in Bayern. Art. 131 der Bayerischen Verfassung – Wertefundament des LehrplanPLUS (2016).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06400" y="747713"/>
            <a:ext cx="8002588" cy="712787"/>
          </a:xfrm>
        </p:spPr>
        <p:txBody>
          <a:bodyPr/>
          <a:lstStyle/>
          <a:p>
            <a:r>
              <a:rPr lang="de-DE" sz="3000" b="1" smtClean="0">
                <a:solidFill>
                  <a:srgbClr val="008000"/>
                </a:solidFill>
                <a:ea typeface="ＭＳ Ｐゴシック" pitchFamily="34" charset="-128"/>
              </a:rPr>
              <a:t>Online-Portale des ISB </a:t>
            </a:r>
          </a:p>
        </p:txBody>
      </p:sp>
      <p:sp>
        <p:nvSpPr>
          <p:cNvPr id="39939"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197B6B2-67EB-4FA5-BC77-1E452597EFE6}" type="slidenum">
              <a:rPr lang="de-DE" altLang="de-DE" sz="1400" smtClean="0">
                <a:latin typeface="Verdana" pitchFamily="34" charset="0"/>
              </a:rPr>
              <a:pPr/>
              <a:t>35</a:t>
            </a:fld>
            <a:endParaRPr lang="de-DE" altLang="de-DE" sz="1400" smtClean="0">
              <a:latin typeface="Verdana" pitchFamily="34" charset="0"/>
            </a:endParaRPr>
          </a:p>
        </p:txBody>
      </p:sp>
      <p:sp>
        <p:nvSpPr>
          <p:cNvPr id="5" name="Abgerundetes Rechteck 4"/>
          <p:cNvSpPr/>
          <p:nvPr/>
        </p:nvSpPr>
        <p:spPr>
          <a:xfrm>
            <a:off x="406400" y="1371600"/>
            <a:ext cx="8440738" cy="16938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Abgerundetes Rechteck 5"/>
          <p:cNvSpPr/>
          <p:nvPr/>
        </p:nvSpPr>
        <p:spPr>
          <a:xfrm>
            <a:off x="406400" y="32210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Abgerundetes Rechteck 6"/>
          <p:cNvSpPr/>
          <p:nvPr/>
        </p:nvSpPr>
        <p:spPr>
          <a:xfrm>
            <a:off x="355600" y="50625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9943" name="Picture 2" descr="Politischebil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706563"/>
            <a:ext cx="14954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2646363" y="1597025"/>
            <a:ext cx="5824537" cy="1230313"/>
          </a:xfrm>
          <a:prstGeom prst="rect">
            <a:avLst/>
          </a:prstGeom>
        </p:spPr>
        <p:txBody>
          <a:bodyPr>
            <a:spAutoFit/>
          </a:bodyPr>
          <a:lstStyle/>
          <a:p>
            <a:pPr marL="342900" indent="-342900">
              <a:spcBef>
                <a:spcPts val="600"/>
              </a:spcBef>
              <a:spcAft>
                <a:spcPts val="600"/>
              </a:spcAft>
              <a:buFont typeface="Wingdings" pitchFamily="2" charset="2"/>
              <a:buChar char="Ø"/>
              <a:defRPr/>
            </a:pPr>
            <a:r>
              <a:rPr lang="de-DE" sz="1800">
                <a:latin typeface="+mn-lt"/>
                <a:hlinkClick r:id="rId3"/>
              </a:rPr>
              <a:t>www.politischebildung.schule.bayern.de</a:t>
            </a:r>
            <a:endParaRPr lang="de-DE" sz="1800" dirty="0">
              <a:latin typeface="+mn-lt"/>
            </a:endParaRPr>
          </a:p>
          <a:p>
            <a:pPr marL="342900" indent="-342900">
              <a:spcBef>
                <a:spcPts val="600"/>
              </a:spcBef>
              <a:spcAft>
                <a:spcPts val="600"/>
              </a:spcAft>
              <a:buFont typeface="Wingdings" pitchFamily="2" charset="2"/>
              <a:buChar char="Ø"/>
              <a:defRPr/>
            </a:pPr>
            <a:r>
              <a:rPr lang="de-DE" sz="1800" dirty="0">
                <a:latin typeface="+mn-lt"/>
                <a:hlinkClick r:id="rId4"/>
              </a:rPr>
              <a:t>www.bne.bayern.de</a:t>
            </a:r>
            <a:endParaRPr lang="de-DE" sz="1800" dirty="0">
              <a:latin typeface="+mn-lt"/>
            </a:endParaRPr>
          </a:p>
          <a:p>
            <a:pPr marL="342900" indent="-342900">
              <a:spcBef>
                <a:spcPts val="600"/>
              </a:spcBef>
              <a:spcAft>
                <a:spcPts val="600"/>
              </a:spcAft>
              <a:buFont typeface="Wingdings" pitchFamily="2" charset="2"/>
              <a:buChar char="Ø"/>
              <a:defRPr/>
            </a:pPr>
            <a:r>
              <a:rPr lang="de-DE" sz="1800" dirty="0">
                <a:latin typeface="+mn-lt"/>
                <a:hlinkClick r:id="rId5"/>
              </a:rPr>
              <a:t>www.lde.bayern.de</a:t>
            </a:r>
            <a:r>
              <a:rPr lang="de-DE" sz="1800" dirty="0">
                <a:latin typeface="+mn-lt"/>
              </a:rPr>
              <a:t> </a:t>
            </a:r>
          </a:p>
        </p:txBody>
      </p:sp>
      <p:pic>
        <p:nvPicPr>
          <p:cNvPr id="39945" name="Picture 4" descr="Logo SMV Por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0" y="3627438"/>
            <a:ext cx="1727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2717800" y="3868738"/>
            <a:ext cx="2876550" cy="368300"/>
          </a:xfrm>
          <a:prstGeom prst="rect">
            <a:avLst/>
          </a:prstGeom>
        </p:spPr>
        <p:txBody>
          <a:bodyPr wrap="none">
            <a:spAutoFit/>
          </a:bodyPr>
          <a:lstStyle/>
          <a:p>
            <a:pPr marL="342900" indent="-342900">
              <a:buFont typeface="Wingdings" pitchFamily="2" charset="2"/>
              <a:buChar char="Ø"/>
              <a:defRPr/>
            </a:pPr>
            <a:r>
              <a:rPr lang="de-DE" sz="1800" dirty="0">
                <a:latin typeface="+mn-lt"/>
                <a:hlinkClick r:id="rId7"/>
              </a:rPr>
              <a:t>www.smv.bayern.de</a:t>
            </a:r>
            <a:endParaRPr lang="de-DE" sz="1800" dirty="0">
              <a:latin typeface="+mn-lt"/>
            </a:endParaRPr>
          </a:p>
        </p:txBody>
      </p:sp>
      <p:pic>
        <p:nvPicPr>
          <p:cNvPr id="39947" name="Picture 6" descr="http://www.schuelerzeitung.bayern.de/skins/schuelerzeitung/img/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850" y="5502275"/>
            <a:ext cx="14938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p:nvSpPr>
        <p:spPr>
          <a:xfrm>
            <a:off x="2752725" y="5600700"/>
            <a:ext cx="4238625" cy="369888"/>
          </a:xfrm>
          <a:prstGeom prst="rect">
            <a:avLst/>
          </a:prstGeom>
        </p:spPr>
        <p:txBody>
          <a:bodyPr wrap="none">
            <a:spAutoFit/>
          </a:bodyPr>
          <a:lstStyle/>
          <a:p>
            <a:pPr marL="342900" indent="-342900">
              <a:buFont typeface="Wingdings" pitchFamily="2" charset="2"/>
              <a:buChar char="Ø"/>
              <a:defRPr/>
            </a:pPr>
            <a:r>
              <a:rPr lang="de-DE" sz="1800" dirty="0">
                <a:latin typeface="+mn-lt"/>
                <a:hlinkClick r:id="rId7"/>
              </a:rPr>
              <a:t>www.schuelerzeitung.bayern.de</a:t>
            </a:r>
            <a:endParaRPr lang="de-DE" sz="1800" dirty="0">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06400" y="747713"/>
            <a:ext cx="8002588" cy="712787"/>
          </a:xfrm>
        </p:spPr>
        <p:txBody>
          <a:bodyPr/>
          <a:lstStyle/>
          <a:p>
            <a:r>
              <a:rPr lang="de-DE" sz="3000" b="1" smtClean="0">
                <a:solidFill>
                  <a:srgbClr val="008000"/>
                </a:solidFill>
                <a:ea typeface="ＭＳ Ｐゴシック" pitchFamily="34" charset="-128"/>
              </a:rPr>
              <a:t>Online-Portale des ISB </a:t>
            </a:r>
          </a:p>
        </p:txBody>
      </p:sp>
      <p:sp>
        <p:nvSpPr>
          <p:cNvPr id="40963"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0198B57-634A-4BFD-BF83-81CE09156600}" type="slidenum">
              <a:rPr lang="de-DE" altLang="de-DE" sz="1400" smtClean="0">
                <a:latin typeface="Verdana" pitchFamily="34" charset="0"/>
              </a:rPr>
              <a:pPr/>
              <a:t>36</a:t>
            </a:fld>
            <a:endParaRPr lang="de-DE" altLang="de-DE" sz="1400" smtClean="0">
              <a:latin typeface="Verdana" pitchFamily="34" charset="0"/>
            </a:endParaRPr>
          </a:p>
        </p:txBody>
      </p:sp>
      <p:sp>
        <p:nvSpPr>
          <p:cNvPr id="5" name="Abgerundetes Rechteck 4"/>
          <p:cNvSpPr/>
          <p:nvPr/>
        </p:nvSpPr>
        <p:spPr>
          <a:xfrm>
            <a:off x="457200" y="1371600"/>
            <a:ext cx="8440738" cy="16938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Abgerundetes Rechteck 5"/>
          <p:cNvSpPr/>
          <p:nvPr/>
        </p:nvSpPr>
        <p:spPr>
          <a:xfrm>
            <a:off x="457200" y="32210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Abgerundetes Rechteck 6"/>
          <p:cNvSpPr/>
          <p:nvPr/>
        </p:nvSpPr>
        <p:spPr>
          <a:xfrm>
            <a:off x="457200" y="50625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a:xfrm>
            <a:off x="2717800" y="3868738"/>
            <a:ext cx="3024188" cy="368300"/>
          </a:xfrm>
          <a:prstGeom prst="rect">
            <a:avLst/>
          </a:prstGeom>
        </p:spPr>
        <p:txBody>
          <a:bodyPr wrap="none">
            <a:spAutoFit/>
          </a:bodyPr>
          <a:lstStyle/>
          <a:p>
            <a:pPr marL="342900" indent="-342900">
              <a:buFont typeface="Wingdings" pitchFamily="2" charset="2"/>
              <a:buChar char="Ø"/>
              <a:defRPr/>
            </a:pPr>
            <a:r>
              <a:rPr lang="de-DE" sz="1800" dirty="0">
                <a:latin typeface="+mn-lt"/>
                <a:hlinkClick r:id="rId3"/>
              </a:rPr>
              <a:t>www.lesen.bayern.de</a:t>
            </a:r>
            <a:endParaRPr lang="de-DE" sz="1800" dirty="0">
              <a:latin typeface="+mn-lt"/>
            </a:endParaRPr>
          </a:p>
        </p:txBody>
      </p:sp>
      <p:sp>
        <p:nvSpPr>
          <p:cNvPr id="40968" name="AutoShape 2" descr="Logo Wertebildung"/>
          <p:cNvSpPr>
            <a:spLocks noChangeAspect="1" noChangeArrowheads="1"/>
          </p:cNvSpPr>
          <p:nvPr/>
        </p:nvSpPr>
        <p:spPr bwMode="auto">
          <a:xfrm>
            <a:off x="161925" y="-922338"/>
            <a:ext cx="4762500" cy="193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0969" name="AutoShape 4" descr="Logo Wertebildung"/>
          <p:cNvSpPr>
            <a:spLocks noChangeAspect="1" noChangeArrowheads="1"/>
          </p:cNvSpPr>
          <p:nvPr/>
        </p:nvSpPr>
        <p:spPr bwMode="auto">
          <a:xfrm>
            <a:off x="314325" y="-769938"/>
            <a:ext cx="4762500" cy="193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0970" name="AutoShape 6" descr="Logo Wertebildung"/>
          <p:cNvSpPr>
            <a:spLocks noChangeAspect="1" noChangeArrowheads="1"/>
          </p:cNvSpPr>
          <p:nvPr/>
        </p:nvSpPr>
        <p:spPr bwMode="auto">
          <a:xfrm>
            <a:off x="466725" y="-617538"/>
            <a:ext cx="4762500" cy="193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409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3" y="1855788"/>
            <a:ext cx="14938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p:cNvSpPr/>
          <p:nvPr/>
        </p:nvSpPr>
        <p:spPr>
          <a:xfrm>
            <a:off x="2870200" y="2063750"/>
            <a:ext cx="3925888" cy="368300"/>
          </a:xfrm>
          <a:prstGeom prst="rect">
            <a:avLst/>
          </a:prstGeom>
        </p:spPr>
        <p:txBody>
          <a:bodyPr wrap="none">
            <a:spAutoFit/>
          </a:bodyPr>
          <a:lstStyle/>
          <a:p>
            <a:pPr marL="342900" indent="-342900">
              <a:buFont typeface="Wingdings" pitchFamily="2" charset="2"/>
              <a:buChar char="Ø"/>
              <a:defRPr/>
            </a:pPr>
            <a:r>
              <a:rPr lang="de-DE" sz="1800" dirty="0">
                <a:latin typeface="+mn-lt"/>
                <a:hlinkClick r:id="rId3"/>
              </a:rPr>
              <a:t>www.wertebildung.bayern.de</a:t>
            </a:r>
            <a:endParaRPr lang="de-DE" sz="1800" dirty="0">
              <a:latin typeface="+mn-lt"/>
            </a:endParaRPr>
          </a:p>
        </p:txBody>
      </p:sp>
      <p:pic>
        <p:nvPicPr>
          <p:cNvPr id="40973" name="Picture 9" descr="https://www.lesen.bayern.de/fileadmin/user_upload/Lesen/Logo/les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13" y="3683000"/>
            <a:ext cx="1490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1" descr="https://www.historisches-forum.bayern.de/fileadmin/user_upload/historisches_forum/logo/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775" y="5326063"/>
            <a:ext cx="14938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2695575" y="5710238"/>
            <a:ext cx="5410200" cy="368300"/>
          </a:xfrm>
          <a:prstGeom prst="rect">
            <a:avLst/>
          </a:prstGeom>
        </p:spPr>
        <p:txBody>
          <a:bodyPr>
            <a:spAutoFit/>
          </a:bodyPr>
          <a:lstStyle/>
          <a:p>
            <a:pPr marL="342900" indent="-342900">
              <a:buFont typeface="Wingdings" pitchFamily="2" charset="2"/>
              <a:buChar char="Ø"/>
              <a:defRPr/>
            </a:pPr>
            <a:r>
              <a:rPr lang="de-DE" sz="1800" dirty="0">
                <a:latin typeface="+mn-lt"/>
                <a:hlinkClick r:id="rId7"/>
              </a:rPr>
              <a:t>www.historisches-forum.bayern.de</a:t>
            </a:r>
            <a:endParaRPr lang="de-DE" sz="1800" dirty="0">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684213" y="1230313"/>
            <a:ext cx="8002587" cy="1017587"/>
          </a:xfrm>
        </p:spPr>
        <p:txBody>
          <a:bodyPr/>
          <a:lstStyle/>
          <a:p>
            <a:r>
              <a:rPr lang="de-DE" altLang="de-DE" sz="3000" b="1" smtClean="0">
                <a:solidFill>
                  <a:srgbClr val="006600"/>
                </a:solidFill>
                <a:ea typeface="ＭＳ Ｐゴシック" pitchFamily="34" charset="-128"/>
              </a:rPr>
              <a:t>Akademie für Lehrerfortbildung und Personalführung Dillingen (ALP) </a:t>
            </a:r>
          </a:p>
        </p:txBody>
      </p:sp>
      <p:pic>
        <p:nvPicPr>
          <p:cNvPr id="41987" name="Inhaltsplatzhalt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13525" y="4651375"/>
            <a:ext cx="1919288" cy="1357313"/>
          </a:xfrm>
        </p:spPr>
      </p:pic>
      <p:sp>
        <p:nvSpPr>
          <p:cNvPr id="41988"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9D91095-A895-448E-875C-A59176ADB0C9}" type="slidenum">
              <a:rPr lang="de-DE" altLang="de-DE" sz="1400" smtClean="0">
                <a:latin typeface="Verdana" pitchFamily="34" charset="0"/>
              </a:rPr>
              <a:pPr/>
              <a:t>37</a:t>
            </a:fld>
            <a:endParaRPr lang="de-DE" altLang="de-DE" sz="1400" smtClean="0">
              <a:latin typeface="Verdana" pitchFamily="34" charset="0"/>
            </a:endParaRPr>
          </a:p>
        </p:txBody>
      </p:sp>
      <p:sp>
        <p:nvSpPr>
          <p:cNvPr id="3" name="Textfeld 2"/>
          <p:cNvSpPr txBox="1"/>
          <p:nvPr/>
        </p:nvSpPr>
        <p:spPr>
          <a:xfrm>
            <a:off x="754063" y="2674938"/>
            <a:ext cx="7688262" cy="2308225"/>
          </a:xfrm>
          <a:prstGeom prst="rect">
            <a:avLst/>
          </a:prstGeom>
          <a:noFill/>
        </p:spPr>
        <p:txBody>
          <a:bodyPr>
            <a:spAutoFit/>
          </a:bodyPr>
          <a:lstStyle/>
          <a:p>
            <a:pPr>
              <a:defRPr/>
            </a:pPr>
            <a:r>
              <a:rPr lang="de-DE" sz="2400" dirty="0">
                <a:latin typeface="+mn-lt"/>
              </a:rPr>
              <a:t>Regelmäßig wechselndes Angebot an Online- und Präsenz-Lehrgängen zum Themenschwerpunkt Politische Bildung:</a:t>
            </a:r>
          </a:p>
          <a:p>
            <a:pPr>
              <a:defRPr/>
            </a:pPr>
            <a:endParaRPr lang="de-DE" sz="2400" dirty="0">
              <a:latin typeface="+mn-lt"/>
            </a:endParaRPr>
          </a:p>
          <a:p>
            <a:pPr>
              <a:defRPr/>
            </a:pPr>
            <a:r>
              <a:rPr lang="de-DE" sz="2400" dirty="0">
                <a:latin typeface="+mn-lt"/>
              </a:rPr>
              <a:t>https://alp.dillingen.de/lehrerfortbildung/lehrgangsangebote/lehrgangssuche/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588963" y="958850"/>
            <a:ext cx="8002587" cy="1090613"/>
          </a:xfrm>
        </p:spPr>
        <p:txBody>
          <a:bodyPr/>
          <a:lstStyle/>
          <a:p>
            <a:r>
              <a:rPr lang="de-DE" sz="3000" b="1" smtClean="0">
                <a:solidFill>
                  <a:srgbClr val="008000"/>
                </a:solidFill>
                <a:ea typeface="ＭＳ Ｐゴシック" pitchFamily="34" charset="-128"/>
              </a:rPr>
              <a:t>Bayerische Landeszentrale für politische Bildungsarbeit</a:t>
            </a:r>
          </a:p>
        </p:txBody>
      </p:sp>
      <p:sp>
        <p:nvSpPr>
          <p:cNvPr id="43011"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4B7BD147-A5DF-42E7-A4E0-631201B31C53}" type="slidenum">
              <a:rPr lang="de-DE" altLang="de-DE" sz="1400" smtClean="0">
                <a:solidFill>
                  <a:srgbClr val="000000"/>
                </a:solidFill>
                <a:latin typeface="Verdana" pitchFamily="34" charset="0"/>
              </a:rPr>
              <a:pPr/>
              <a:t>38</a:t>
            </a:fld>
            <a:endParaRPr lang="de-DE" altLang="de-DE" sz="1400" smtClean="0">
              <a:solidFill>
                <a:srgbClr val="000000"/>
              </a:solidFill>
              <a:latin typeface="Verdana" pitchFamily="34" charset="0"/>
            </a:endParaRPr>
          </a:p>
        </p:txBody>
      </p:sp>
      <p:pic>
        <p:nvPicPr>
          <p:cNvPr id="43012"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676900" y="4851400"/>
            <a:ext cx="2603500" cy="1317625"/>
          </a:xfrm>
        </p:spPr>
      </p:pic>
      <p:sp>
        <p:nvSpPr>
          <p:cNvPr id="3" name="Textfeld 2"/>
          <p:cNvSpPr txBox="1"/>
          <p:nvPr/>
        </p:nvSpPr>
        <p:spPr>
          <a:xfrm>
            <a:off x="622300" y="2214563"/>
            <a:ext cx="7372350" cy="3048000"/>
          </a:xfrm>
          <a:prstGeom prst="rect">
            <a:avLst/>
          </a:prstGeom>
          <a:noFill/>
        </p:spPr>
        <p:txBody>
          <a:bodyPr>
            <a:spAutoFit/>
          </a:bodyPr>
          <a:lstStyle/>
          <a:p>
            <a:pPr>
              <a:defRPr/>
            </a:pPr>
            <a:r>
              <a:rPr lang="de-DE" sz="2400" dirty="0">
                <a:latin typeface="+mj-lt"/>
              </a:rPr>
              <a:t>Die Bayerische Landeszentrale für politische Bildungsarbeit bietet Ihnen zahlreiche Materialien, Publikationen und Veranstaltungen zu zeitgeschichtlichen und aktuellen politischen Themen. Auf den folgenden Seiten finden Sie eine Auswahl. Weitere Informationen entnehmen Sie der Homepage: www.blz.bayern.de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4CF58EC-784D-479F-8699-0436642D8A5D}" type="slidenum">
              <a:rPr lang="de-DE" altLang="de-DE" sz="1400" smtClean="0">
                <a:latin typeface="Verdana" pitchFamily="34" charset="0"/>
              </a:rPr>
              <a:pPr/>
              <a:t>39</a:t>
            </a:fld>
            <a:endParaRPr lang="de-DE" altLang="de-DE" sz="1400" smtClean="0">
              <a:latin typeface="Verdana" pitchFamily="34" charset="0"/>
            </a:endParaRPr>
          </a:p>
        </p:txBody>
      </p:sp>
      <p:sp>
        <p:nvSpPr>
          <p:cNvPr id="44035" name="Titel 5"/>
          <p:cNvSpPr>
            <a:spLocks noGrp="1"/>
          </p:cNvSpPr>
          <p:nvPr>
            <p:ph type="title" idx="4294967295"/>
          </p:nvPr>
        </p:nvSpPr>
        <p:spPr>
          <a:xfrm>
            <a:off x="323850" y="1019175"/>
            <a:ext cx="8002588" cy="1143000"/>
          </a:xfrm>
        </p:spPr>
        <p:txBody>
          <a:bodyPr/>
          <a:lstStyle/>
          <a:p>
            <a:r>
              <a:rPr lang="de-DE" sz="3000" smtClean="0">
                <a:solidFill>
                  <a:srgbClr val="008000"/>
                </a:solidFill>
                <a:ea typeface="ＭＳ Ｐゴシック" pitchFamily="34" charset="-128"/>
              </a:rPr>
              <a:t>Didaktische Materialien</a:t>
            </a:r>
          </a:p>
        </p:txBody>
      </p:sp>
      <p:pic>
        <p:nvPicPr>
          <p:cNvPr id="44036" name="Grafik 5"/>
          <p:cNvPicPr>
            <a:picLocks noChangeAspect="1"/>
          </p:cNvPicPr>
          <p:nvPr/>
        </p:nvPicPr>
        <p:blipFill>
          <a:blip r:embed="rId2">
            <a:extLst>
              <a:ext uri="{28A0092B-C50C-407E-A947-70E740481C1C}">
                <a14:useLocalDpi xmlns:a14="http://schemas.microsoft.com/office/drawing/2010/main" val="0"/>
              </a:ext>
            </a:extLst>
          </a:blip>
          <a:srcRect l="18710" t="21210" r="16399" b="27275"/>
          <a:stretch>
            <a:fillRect/>
          </a:stretch>
        </p:blipFill>
        <p:spPr bwMode="auto">
          <a:xfrm>
            <a:off x="430213" y="1917700"/>
            <a:ext cx="2035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flipH="1">
            <a:off x="2555875" y="1744663"/>
            <a:ext cx="6202363" cy="1600200"/>
          </a:xfrm>
          <a:prstGeom prst="rect">
            <a:avLst/>
          </a:prstGeom>
          <a:noFill/>
        </p:spPr>
        <p:txBody>
          <a:bodyPr>
            <a:spAutoFit/>
          </a:bodyPr>
          <a:lstStyle/>
          <a:p>
            <a:pPr>
              <a:defRPr/>
            </a:pPr>
            <a:r>
              <a:rPr lang="de-DE" sz="1400" b="1" dirty="0">
                <a:latin typeface="+mn-lt"/>
              </a:rPr>
              <a:t>Zeit für Politik</a:t>
            </a:r>
          </a:p>
          <a:p>
            <a:pPr marL="285750" indent="-285750">
              <a:buFont typeface="Wingdings" panose="05000000000000000000" pitchFamily="2" charset="2"/>
              <a:buChar char="Ø"/>
              <a:defRPr/>
            </a:pPr>
            <a:r>
              <a:rPr lang="de-DE" sz="1400" dirty="0">
                <a:latin typeface="+mn-lt"/>
              </a:rPr>
              <a:t>Alle 14 Tage eine fertig konzipierte Unterrichtseinheit zu einem (aktuellen) politischen Thema</a:t>
            </a:r>
          </a:p>
          <a:p>
            <a:pPr marL="285750" indent="-285750">
              <a:buFont typeface="Wingdings" panose="05000000000000000000" pitchFamily="2" charset="2"/>
              <a:buChar char="Ø"/>
              <a:defRPr/>
            </a:pPr>
            <a:r>
              <a:rPr lang="de-DE" sz="1400" dirty="0">
                <a:latin typeface="+mn-lt"/>
              </a:rPr>
              <a:t>Inkl. Stundenkonzept und Material, z.B. Videos und Arbeitsblätter</a:t>
            </a:r>
          </a:p>
          <a:p>
            <a:pPr marL="285750" indent="-285750">
              <a:buFont typeface="Wingdings" panose="05000000000000000000" pitchFamily="2" charset="2"/>
              <a:buChar char="Ø"/>
              <a:defRPr/>
            </a:pPr>
            <a:r>
              <a:rPr lang="de-DE" sz="1400" dirty="0">
                <a:latin typeface="+mn-lt"/>
              </a:rPr>
              <a:t>Ergänzender Podcast</a:t>
            </a:r>
          </a:p>
          <a:p>
            <a:pPr marL="285750" indent="-285750">
              <a:buFont typeface="Wingdings" panose="05000000000000000000" pitchFamily="2" charset="2"/>
              <a:buChar char="Ø"/>
              <a:defRPr/>
            </a:pPr>
            <a:r>
              <a:rPr lang="de-DE" sz="1400" dirty="0">
                <a:latin typeface="+mn-lt"/>
              </a:rPr>
              <a:t>z. B. Kommunalpolitik, Fakten vs. </a:t>
            </a:r>
            <a:r>
              <a:rPr lang="de-DE" sz="1400" dirty="0" err="1">
                <a:latin typeface="+mn-lt"/>
              </a:rPr>
              <a:t>Fakes</a:t>
            </a:r>
            <a:r>
              <a:rPr lang="de-DE" sz="1400" dirty="0">
                <a:latin typeface="+mn-lt"/>
              </a:rPr>
              <a:t>, Armut in Deutschland</a:t>
            </a:r>
          </a:p>
        </p:txBody>
      </p:sp>
      <p:pic>
        <p:nvPicPr>
          <p:cNvPr id="44038"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3592513"/>
            <a:ext cx="871537" cy="1268412"/>
          </a:xfrm>
          <a:prstGeom prst="rect">
            <a:avLst/>
          </a:prstGeom>
          <a:noFill/>
          <a:ln w="28575">
            <a:solidFill>
              <a:srgbClr val="002060"/>
            </a:solidFill>
            <a:miter lim="800000"/>
            <a:headEnd/>
            <a:tailEnd/>
          </a:ln>
          <a:effectLst>
            <a:outerShdw dist="63500" sx="999" sy="999" algn="ctr" rotWithShape="0">
              <a:schemeClr val="tx1"/>
            </a:outerShdw>
          </a:effectLst>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555875" y="3619500"/>
            <a:ext cx="5935663" cy="1477963"/>
          </a:xfrm>
          <a:prstGeom prst="rect">
            <a:avLst/>
          </a:prstGeom>
          <a:noFill/>
        </p:spPr>
        <p:txBody>
          <a:bodyPr>
            <a:spAutoFit/>
          </a:bodyPr>
          <a:lstStyle/>
          <a:p>
            <a:pPr>
              <a:defRPr/>
            </a:pPr>
            <a:r>
              <a:rPr lang="de-DE" sz="1400" b="1" dirty="0" err="1">
                <a:latin typeface="+mn-lt"/>
              </a:rPr>
              <a:t>elementar.Reihe</a:t>
            </a:r>
            <a:endParaRPr lang="de-DE" sz="1400" b="1" dirty="0">
              <a:latin typeface="+mn-lt"/>
            </a:endParaRPr>
          </a:p>
          <a:p>
            <a:pPr marL="285750" indent="-285750">
              <a:buFont typeface="Wingdings" panose="05000000000000000000" pitchFamily="2" charset="2"/>
              <a:buChar char="Ø"/>
              <a:defRPr/>
            </a:pPr>
            <a:r>
              <a:rPr lang="de-DE" sz="1400" dirty="0" err="1">
                <a:latin typeface="+mn-lt"/>
              </a:rPr>
              <a:t>Materialschuber</a:t>
            </a:r>
            <a:r>
              <a:rPr lang="de-DE" sz="1400" dirty="0">
                <a:latin typeface="+mn-lt"/>
              </a:rPr>
              <a:t> mit zwölf Unterrichtseinheiten zu einem Thema</a:t>
            </a:r>
          </a:p>
          <a:p>
            <a:pPr marL="285750" indent="-285750">
              <a:buFont typeface="Wingdings" panose="05000000000000000000" pitchFamily="2" charset="2"/>
              <a:buChar char="Ø"/>
              <a:defRPr/>
            </a:pPr>
            <a:r>
              <a:rPr lang="de-DE" sz="1400" dirty="0">
                <a:latin typeface="+mn-lt"/>
              </a:rPr>
              <a:t>Online-Pool mit Materialien</a:t>
            </a:r>
          </a:p>
          <a:p>
            <a:pPr marL="285750" indent="-285750">
              <a:buFont typeface="Wingdings" panose="05000000000000000000" pitchFamily="2" charset="2"/>
              <a:buChar char="Ø"/>
              <a:defRPr/>
            </a:pPr>
            <a:r>
              <a:rPr lang="de-DE" sz="1400" dirty="0">
                <a:latin typeface="+mn-lt"/>
              </a:rPr>
              <a:t>z.B. Heimat, Ismen, Debatte im Netz</a:t>
            </a:r>
          </a:p>
          <a:p>
            <a:pPr marL="285750" indent="-285750">
              <a:buFont typeface="Wingdings" panose="05000000000000000000" pitchFamily="2" charset="2"/>
              <a:buChar char="Ø"/>
              <a:defRPr/>
            </a:pPr>
            <a:endParaRPr lang="de-DE" dirty="0">
              <a:latin typeface="+mn-lt"/>
            </a:endParaRPr>
          </a:p>
        </p:txBody>
      </p:sp>
      <p:pic>
        <p:nvPicPr>
          <p:cNvPr id="44040" name="Picture 6" descr="Titelseite von 'Klassensprecherwahl-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5189538"/>
            <a:ext cx="9461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2620963" y="5375275"/>
            <a:ext cx="5919787" cy="954088"/>
          </a:xfrm>
          <a:prstGeom prst="rect">
            <a:avLst/>
          </a:prstGeom>
          <a:noFill/>
        </p:spPr>
        <p:txBody>
          <a:bodyPr>
            <a:spAutoFit/>
          </a:bodyPr>
          <a:lstStyle/>
          <a:p>
            <a:pPr>
              <a:defRPr/>
            </a:pPr>
            <a:r>
              <a:rPr lang="de-DE" sz="1400" b="1" dirty="0" err="1">
                <a:latin typeface="+mn-lt"/>
              </a:rPr>
              <a:t>Wahlsets</a:t>
            </a:r>
            <a:r>
              <a:rPr lang="de-DE" sz="1400" dirty="0">
                <a:latin typeface="+mn-lt"/>
              </a:rPr>
              <a:t> </a:t>
            </a:r>
          </a:p>
          <a:p>
            <a:pPr marL="285750" indent="-285750">
              <a:buFont typeface="Wingdings" panose="05000000000000000000" pitchFamily="2" charset="2"/>
              <a:buChar char="Ø"/>
              <a:defRPr/>
            </a:pPr>
            <a:r>
              <a:rPr lang="de-DE" sz="1400" dirty="0">
                <a:latin typeface="+mn-lt"/>
              </a:rPr>
              <a:t>für Klassen- und Schülersprecherwahlen</a:t>
            </a:r>
          </a:p>
          <a:p>
            <a:pPr marL="285750" indent="-285750">
              <a:buFont typeface="Wingdings" panose="05000000000000000000" pitchFamily="2" charset="2"/>
              <a:buChar char="Ø"/>
              <a:defRPr/>
            </a:pPr>
            <a:r>
              <a:rPr lang="de-DE" sz="1400" dirty="0">
                <a:latin typeface="+mn-lt"/>
              </a:rPr>
              <a:t>Inkl. Wahlurne, Stimmzetteln, Wahlregeln, Steckbriefen und Wahlkabine</a:t>
            </a:r>
          </a:p>
        </p:txBody>
      </p:sp>
      <p:sp>
        <p:nvSpPr>
          <p:cNvPr id="12" name="Abgerundetes Rechteck 11"/>
          <p:cNvSpPr/>
          <p:nvPr/>
        </p:nvSpPr>
        <p:spPr>
          <a:xfrm>
            <a:off x="317500" y="3465513"/>
            <a:ext cx="8440738" cy="152717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Abgerundetes Rechteck 12"/>
          <p:cNvSpPr/>
          <p:nvPr/>
        </p:nvSpPr>
        <p:spPr>
          <a:xfrm>
            <a:off x="317500" y="5119688"/>
            <a:ext cx="8440738" cy="149383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Abgerundetes Rechteck 13"/>
          <p:cNvSpPr/>
          <p:nvPr/>
        </p:nvSpPr>
        <p:spPr>
          <a:xfrm>
            <a:off x="317500" y="1646238"/>
            <a:ext cx="8440738" cy="1693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74675" y="900113"/>
            <a:ext cx="8002588" cy="1143000"/>
          </a:xfrm>
        </p:spPr>
        <p:txBody>
          <a:bodyPr/>
          <a:lstStyle/>
          <a:p>
            <a:r>
              <a:rPr lang="de-DE" sz="3000" b="1" smtClean="0">
                <a:solidFill>
                  <a:srgbClr val="006600"/>
                </a:solidFill>
                <a:ea typeface="ＭＳ Ｐゴシック" pitchFamily="34" charset="-128"/>
              </a:rPr>
              <a:t>Definition Politische Bildung im LehrplanPLUS </a:t>
            </a:r>
            <a:br>
              <a:rPr lang="de-DE" sz="3000" b="1" smtClean="0">
                <a:solidFill>
                  <a:srgbClr val="006600"/>
                </a:solidFill>
                <a:ea typeface="ＭＳ Ｐゴシック" pitchFamily="34" charset="-128"/>
              </a:rPr>
            </a:br>
            <a:endParaRPr lang="de-DE" sz="3000" smtClean="0">
              <a:ea typeface="ＭＳ Ｐゴシック" pitchFamily="34" charset="-128"/>
            </a:endParaRPr>
          </a:p>
        </p:txBody>
      </p:sp>
      <p:sp>
        <p:nvSpPr>
          <p:cNvPr id="8195" name="Inhaltsplatzhalter 2"/>
          <p:cNvSpPr>
            <a:spLocks noGrp="1"/>
          </p:cNvSpPr>
          <p:nvPr>
            <p:ph idx="1"/>
          </p:nvPr>
        </p:nvSpPr>
        <p:spPr>
          <a:xfrm>
            <a:off x="527050" y="2138363"/>
            <a:ext cx="8002588" cy="3825875"/>
          </a:xfrm>
        </p:spPr>
        <p:txBody>
          <a:bodyPr/>
          <a:lstStyle/>
          <a:p>
            <a:pPr marL="0" indent="0">
              <a:buFont typeface="Wingdings" pitchFamily="2" charset="2"/>
              <a:buNone/>
            </a:pPr>
            <a:r>
              <a:rPr lang="de-DE" sz="2600" smtClean="0">
                <a:ea typeface="ＭＳ Ｐゴシック" pitchFamily="34" charset="-128"/>
              </a:rPr>
              <a:t>„Politische Bildung basiert auf der Kenntnis und Akzeptanz von Demokratie und freiheitlich-demokratischer Grundordnung sowie dem Wissen um den föderalen, rechtsstaatlichen und sozialstaatlichen Aufbau der Bundesrepublik Deutschland. </a:t>
            </a:r>
          </a:p>
          <a:p>
            <a:pPr marL="0" indent="0">
              <a:buFont typeface="Wingdings" pitchFamily="2" charset="2"/>
              <a:buNone/>
            </a:pPr>
            <a:r>
              <a:rPr lang="de-DE" sz="2600" smtClean="0">
                <a:ea typeface="ＭＳ Ｐゴシック" pitchFamily="34" charset="-128"/>
              </a:rPr>
              <a:t>Die Schülerinnen und Schüler achten und schätzen den Wert der Freiheit und der Grundrechte. </a:t>
            </a:r>
            <a:endParaRPr lang="de-DE" sz="2600" smtClean="0">
              <a:solidFill>
                <a:srgbClr val="006600"/>
              </a:solidFill>
              <a:ea typeface="ＭＳ Ｐゴシック" pitchFamily="34" charset="-128"/>
            </a:endParaRPr>
          </a:p>
          <a:p>
            <a:pPr marL="0" indent="0">
              <a:buFont typeface="Wingdings" pitchFamily="2" charset="2"/>
              <a:buNone/>
            </a:pPr>
            <a:endParaRPr lang="de-DE" sz="2600" smtClean="0">
              <a:ea typeface="ＭＳ Ｐゴシック" pitchFamily="34" charset="-128"/>
            </a:endParaRPr>
          </a:p>
        </p:txBody>
      </p:sp>
      <p:sp>
        <p:nvSpPr>
          <p:cNvPr id="8196"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85DD4-9E0C-40DE-AB93-66426974A15B}" type="slidenum">
              <a:rPr lang="de-DE" altLang="de-DE" sz="1400" smtClean="0">
                <a:latin typeface="Verdana" pitchFamily="34" charset="0"/>
              </a:rPr>
              <a:pPr/>
              <a:t>4</a:t>
            </a:fld>
            <a:endParaRPr lang="de-DE" altLang="de-DE" sz="1400" smtClean="0">
              <a:latin typeface="Verdana" pitchFamily="34" charset="0"/>
            </a:endParaRPr>
          </a:p>
        </p:txBody>
      </p:sp>
      <p:sp>
        <p:nvSpPr>
          <p:cNvPr id="2" name="Textfeld 1"/>
          <p:cNvSpPr txBox="1"/>
          <p:nvPr/>
        </p:nvSpPr>
        <p:spPr>
          <a:xfrm>
            <a:off x="5743575" y="6057900"/>
            <a:ext cx="2771775" cy="307975"/>
          </a:xfrm>
          <a:prstGeom prst="rect">
            <a:avLst/>
          </a:prstGeom>
          <a:noFill/>
        </p:spPr>
        <p:txBody>
          <a:bodyPr>
            <a:spAutoFit/>
          </a:bodyPr>
          <a:lstStyle/>
          <a:p>
            <a:pPr>
              <a:defRPr/>
            </a:pPr>
            <a:r>
              <a:rPr lang="de-DE" sz="1400" dirty="0">
                <a:latin typeface="+mn-lt"/>
              </a:rPr>
              <a:t>Fortsetzung nächste Folie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3E67B7B-94B3-4473-A5CB-D1F53DF0267C}" type="slidenum">
              <a:rPr lang="de-DE" altLang="de-DE" sz="1400" smtClean="0">
                <a:solidFill>
                  <a:srgbClr val="000000"/>
                </a:solidFill>
                <a:latin typeface="Verdana" pitchFamily="34" charset="0"/>
              </a:rPr>
              <a:pPr/>
              <a:t>40</a:t>
            </a:fld>
            <a:endParaRPr lang="de-DE" altLang="de-DE" sz="1400" smtClean="0">
              <a:solidFill>
                <a:srgbClr val="000000"/>
              </a:solidFill>
              <a:latin typeface="Verdana" pitchFamily="34" charset="0"/>
            </a:endParaRPr>
          </a:p>
        </p:txBody>
      </p:sp>
      <p:sp>
        <p:nvSpPr>
          <p:cNvPr id="3" name="Textfeld 2"/>
          <p:cNvSpPr txBox="1"/>
          <p:nvPr/>
        </p:nvSpPr>
        <p:spPr>
          <a:xfrm>
            <a:off x="323850" y="1041400"/>
            <a:ext cx="7920038" cy="584200"/>
          </a:xfrm>
          <a:prstGeom prst="rect">
            <a:avLst/>
          </a:prstGeom>
          <a:noFill/>
        </p:spPr>
        <p:txBody>
          <a:bodyPr>
            <a:spAutoFit/>
          </a:bodyPr>
          <a:lstStyle/>
          <a:p>
            <a:pPr>
              <a:defRPr/>
            </a:pPr>
            <a:r>
              <a:rPr lang="de-DE" sz="3200" dirty="0">
                <a:solidFill>
                  <a:srgbClr val="008000"/>
                </a:solidFill>
              </a:rPr>
              <a:t>(Fach-)</a:t>
            </a:r>
            <a:r>
              <a:rPr lang="de-DE" sz="3000" dirty="0">
                <a:solidFill>
                  <a:srgbClr val="008000"/>
                </a:solidFill>
                <a:latin typeface="+mn-lt"/>
              </a:rPr>
              <a:t>Literatur</a:t>
            </a:r>
          </a:p>
        </p:txBody>
      </p:sp>
      <p:sp>
        <p:nvSpPr>
          <p:cNvPr id="8" name="Textfeld 7"/>
          <p:cNvSpPr txBox="1"/>
          <p:nvPr/>
        </p:nvSpPr>
        <p:spPr>
          <a:xfrm>
            <a:off x="1816100" y="5259388"/>
            <a:ext cx="6716713" cy="1169987"/>
          </a:xfrm>
          <a:prstGeom prst="rect">
            <a:avLst/>
          </a:prstGeom>
          <a:noFill/>
        </p:spPr>
        <p:txBody>
          <a:bodyPr>
            <a:spAutoFit/>
          </a:bodyPr>
          <a:lstStyle/>
          <a:p>
            <a:pPr>
              <a:defRPr/>
            </a:pPr>
            <a:r>
              <a:rPr lang="de-DE" sz="1400" b="1" dirty="0" err="1">
                <a:latin typeface="+mn-lt"/>
              </a:rPr>
              <a:t>Graphic</a:t>
            </a:r>
            <a:r>
              <a:rPr lang="de-DE" sz="1400" b="1" dirty="0">
                <a:latin typeface="+mn-lt"/>
              </a:rPr>
              <a:t> </a:t>
            </a:r>
            <a:r>
              <a:rPr lang="de-DE" sz="1400" b="1" dirty="0" err="1">
                <a:latin typeface="+mn-lt"/>
              </a:rPr>
              <a:t>Novels</a:t>
            </a:r>
            <a:endParaRPr lang="de-DE" sz="1400" b="1" dirty="0">
              <a:latin typeface="+mn-lt"/>
            </a:endParaRPr>
          </a:p>
          <a:p>
            <a:pPr marL="285750" indent="-285750">
              <a:buFont typeface="Wingdings" panose="05000000000000000000" pitchFamily="2" charset="2"/>
              <a:buChar char="Ø"/>
              <a:defRPr/>
            </a:pPr>
            <a:r>
              <a:rPr lang="de-DE" sz="1400" dirty="0">
                <a:latin typeface="+mn-lt"/>
              </a:rPr>
              <a:t>Politische Bildung im Kontext ganz unterschiedlicher, auch schwieriger Themen wie NS-Geschichte, Philosophie oder Diktatur und sexualisierter Gewalt zeitgemäß transportiert</a:t>
            </a:r>
          </a:p>
          <a:p>
            <a:pPr marL="285750" indent="-285750">
              <a:buFont typeface="Wingdings" panose="05000000000000000000" pitchFamily="2" charset="2"/>
              <a:buChar char="Ø"/>
              <a:defRPr/>
            </a:pPr>
            <a:r>
              <a:rPr lang="de-DE" sz="1400" dirty="0">
                <a:latin typeface="+mn-lt"/>
              </a:rPr>
              <a:t>u.a. Tagebuch der Anne Frank, Report der Magd, </a:t>
            </a:r>
            <a:r>
              <a:rPr lang="de-DE" sz="1400" dirty="0" err="1">
                <a:latin typeface="+mn-lt"/>
              </a:rPr>
              <a:t>Jesuran</a:t>
            </a:r>
            <a:r>
              <a:rPr lang="de-DE" sz="1400" dirty="0">
                <a:latin typeface="+mn-lt"/>
              </a:rPr>
              <a:t>, Heimat</a:t>
            </a:r>
          </a:p>
        </p:txBody>
      </p:sp>
      <p:sp>
        <p:nvSpPr>
          <p:cNvPr id="12" name="Rechteck 11"/>
          <p:cNvSpPr/>
          <p:nvPr/>
        </p:nvSpPr>
        <p:spPr>
          <a:xfrm>
            <a:off x="1816100" y="1943100"/>
            <a:ext cx="5707063" cy="1416050"/>
          </a:xfrm>
          <a:prstGeom prst="rect">
            <a:avLst/>
          </a:prstGeom>
        </p:spPr>
        <p:txBody>
          <a:bodyPr wrap="none">
            <a:spAutoFit/>
          </a:bodyPr>
          <a:lstStyle/>
          <a:p>
            <a:pPr>
              <a:defRPr/>
            </a:pPr>
            <a:r>
              <a:rPr lang="de-DE" sz="1400" b="1" dirty="0" err="1">
                <a:latin typeface="+mn-lt"/>
              </a:rPr>
              <a:t>Einsichten+Perspektiven</a:t>
            </a:r>
            <a:endParaRPr lang="de-DE" sz="1400" b="1" dirty="0">
              <a:latin typeface="+mn-lt"/>
            </a:endParaRPr>
          </a:p>
          <a:p>
            <a:pPr marL="285750" indent="-285750">
              <a:buFont typeface="Wingdings" panose="05000000000000000000" pitchFamily="2" charset="2"/>
              <a:buChar char="Ø"/>
              <a:defRPr/>
            </a:pPr>
            <a:r>
              <a:rPr lang="de-DE" sz="1400" dirty="0">
                <a:latin typeface="+mn-lt"/>
              </a:rPr>
              <a:t>Vierteljährlich erscheinende Zeitschrift</a:t>
            </a:r>
          </a:p>
          <a:p>
            <a:pPr marL="285750" indent="-285750">
              <a:buFont typeface="Wingdings" panose="05000000000000000000" pitchFamily="2" charset="2"/>
              <a:buChar char="Ø"/>
              <a:defRPr/>
            </a:pPr>
            <a:r>
              <a:rPr lang="de-DE" sz="1400" dirty="0">
                <a:latin typeface="+mn-lt"/>
              </a:rPr>
              <a:t>Artikel renommierter </a:t>
            </a:r>
            <a:r>
              <a:rPr lang="de-DE" sz="1400" dirty="0">
                <a:latin typeface="+mn-lt"/>
              </a:rPr>
              <a:t>Autorinnen und Autoren</a:t>
            </a:r>
            <a:endParaRPr lang="de-DE" sz="1400" dirty="0">
              <a:latin typeface="+mn-lt"/>
            </a:endParaRPr>
          </a:p>
          <a:p>
            <a:pPr marL="285750" indent="-285750">
              <a:buFont typeface="Wingdings" panose="05000000000000000000" pitchFamily="2" charset="2"/>
              <a:buChar char="Ø"/>
              <a:defRPr/>
            </a:pPr>
            <a:r>
              <a:rPr lang="de-DE" sz="1400" dirty="0">
                <a:latin typeface="+mn-lt"/>
              </a:rPr>
              <a:t>Zusätzliche Themenhefte</a:t>
            </a:r>
          </a:p>
          <a:p>
            <a:pPr marL="285750" indent="-285750">
              <a:buFont typeface="Wingdings" panose="05000000000000000000" pitchFamily="2" charset="2"/>
              <a:buChar char="Ø"/>
              <a:defRPr/>
            </a:pPr>
            <a:r>
              <a:rPr lang="de-DE" sz="1400" dirty="0">
                <a:latin typeface="+mn-lt"/>
              </a:rPr>
              <a:t>Abonnement unter </a:t>
            </a:r>
            <a:r>
              <a:rPr lang="de-DE" sz="1400" dirty="0">
                <a:latin typeface="+mn-lt"/>
                <a:hlinkClick r:id="rId3"/>
              </a:rPr>
              <a:t>landeszentrale@blz.bayern.de</a:t>
            </a:r>
            <a:r>
              <a:rPr lang="de-DE" sz="1400" dirty="0">
                <a:latin typeface="+mn-lt"/>
              </a:rPr>
              <a:t> möglich</a:t>
            </a:r>
          </a:p>
          <a:p>
            <a:pPr>
              <a:defRPr/>
            </a:pPr>
            <a:endParaRPr lang="de-DE" sz="1600" dirty="0">
              <a:latin typeface="+mn-lt"/>
            </a:endParaRPr>
          </a:p>
        </p:txBody>
      </p:sp>
      <p:sp>
        <p:nvSpPr>
          <p:cNvPr id="13" name="Textfeld 12"/>
          <p:cNvSpPr txBox="1"/>
          <p:nvPr/>
        </p:nvSpPr>
        <p:spPr>
          <a:xfrm>
            <a:off x="1795463" y="3565525"/>
            <a:ext cx="6737350" cy="1262063"/>
          </a:xfrm>
          <a:prstGeom prst="rect">
            <a:avLst/>
          </a:prstGeom>
          <a:noFill/>
        </p:spPr>
        <p:txBody>
          <a:bodyPr>
            <a:spAutoFit/>
          </a:bodyPr>
          <a:lstStyle/>
          <a:p>
            <a:pPr>
              <a:defRPr/>
            </a:pPr>
            <a:r>
              <a:rPr lang="de-DE" sz="1400" b="1" dirty="0">
                <a:latin typeface="+mn-lt"/>
              </a:rPr>
              <a:t>Monographien, Sammelbände u.v.m.</a:t>
            </a:r>
          </a:p>
          <a:p>
            <a:pPr marL="285750" indent="-285750">
              <a:buFont typeface="Wingdings" panose="05000000000000000000" pitchFamily="2" charset="2"/>
              <a:buChar char="Ø"/>
              <a:defRPr/>
            </a:pPr>
            <a:r>
              <a:rPr lang="de-DE" sz="1400" dirty="0">
                <a:latin typeface="+mn-lt"/>
              </a:rPr>
              <a:t>Breit gefächertes Angebot</a:t>
            </a:r>
          </a:p>
          <a:p>
            <a:pPr marL="285750" indent="-285750">
              <a:buFont typeface="Wingdings" panose="05000000000000000000" pitchFamily="2" charset="2"/>
              <a:buChar char="Ø"/>
              <a:defRPr/>
            </a:pPr>
            <a:r>
              <a:rPr lang="de-DE" sz="1400" dirty="0">
                <a:latin typeface="+mn-lt"/>
              </a:rPr>
              <a:t>u.a. zur bayerischen und deutschen Geschichte, zu internationaler Politik, zu gesellschaftlichen Fragen, zu Digitalisierung und Klima </a:t>
            </a:r>
          </a:p>
          <a:p>
            <a:pPr marL="285750" indent="-285750">
              <a:buFont typeface="Wingdings" panose="05000000000000000000" pitchFamily="2" charset="2"/>
              <a:buChar char="Ø"/>
              <a:defRPr/>
            </a:pPr>
            <a:endParaRPr lang="de-DE" dirty="0">
              <a:latin typeface="+mn-lt"/>
            </a:endParaRPr>
          </a:p>
        </p:txBody>
      </p:sp>
      <p:sp>
        <p:nvSpPr>
          <p:cNvPr id="14" name="Abgerundetes Rechteck 13"/>
          <p:cNvSpPr/>
          <p:nvPr/>
        </p:nvSpPr>
        <p:spPr>
          <a:xfrm>
            <a:off x="323850" y="1720850"/>
            <a:ext cx="8440738" cy="15271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Abgerundetes Rechteck 14"/>
          <p:cNvSpPr/>
          <p:nvPr/>
        </p:nvSpPr>
        <p:spPr>
          <a:xfrm>
            <a:off x="320675" y="3390900"/>
            <a:ext cx="8439150" cy="152876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Abgerundetes Rechteck 15"/>
          <p:cNvSpPr/>
          <p:nvPr/>
        </p:nvSpPr>
        <p:spPr>
          <a:xfrm>
            <a:off x="320675" y="5081588"/>
            <a:ext cx="8439150" cy="152717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5066"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86150"/>
            <a:ext cx="10112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Grafik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97050"/>
            <a:ext cx="10398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Grafik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 y="5119688"/>
            <a:ext cx="10080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5A6769C-CC64-4263-A170-F21CDAFD8468}" type="slidenum">
              <a:rPr lang="de-DE" altLang="de-DE" sz="1400" smtClean="0">
                <a:solidFill>
                  <a:srgbClr val="000000"/>
                </a:solidFill>
                <a:latin typeface="Verdana" pitchFamily="34" charset="0"/>
              </a:rPr>
              <a:pPr/>
              <a:t>41</a:t>
            </a:fld>
            <a:endParaRPr lang="de-DE" altLang="de-DE" sz="1400" smtClean="0">
              <a:solidFill>
                <a:srgbClr val="000000"/>
              </a:solidFill>
              <a:latin typeface="Verdana" pitchFamily="34" charset="0"/>
            </a:endParaRPr>
          </a:p>
        </p:txBody>
      </p:sp>
      <p:sp>
        <p:nvSpPr>
          <p:cNvPr id="3" name="Textfeld 2"/>
          <p:cNvSpPr txBox="1"/>
          <p:nvPr/>
        </p:nvSpPr>
        <p:spPr>
          <a:xfrm>
            <a:off x="250825" y="1125538"/>
            <a:ext cx="7634288" cy="1014412"/>
          </a:xfrm>
          <a:prstGeom prst="rect">
            <a:avLst/>
          </a:prstGeom>
          <a:noFill/>
        </p:spPr>
        <p:txBody>
          <a:bodyPr>
            <a:spAutoFit/>
          </a:bodyPr>
          <a:lstStyle/>
          <a:p>
            <a:pPr>
              <a:defRPr/>
            </a:pPr>
            <a:r>
              <a:rPr lang="de-DE" sz="3000" dirty="0">
                <a:solidFill>
                  <a:srgbClr val="008000"/>
                </a:solidFill>
                <a:latin typeface="+mn-lt"/>
              </a:rPr>
              <a:t>Veranstaltungen</a:t>
            </a:r>
          </a:p>
          <a:p>
            <a:pPr marL="742950" lvl="1" indent="-285750">
              <a:buFont typeface="Wingdings" panose="05000000000000000000" pitchFamily="2" charset="2"/>
              <a:buChar char="Ø"/>
              <a:defRPr/>
            </a:pPr>
            <a:endParaRPr lang="de-DE" sz="3000" dirty="0">
              <a:solidFill>
                <a:srgbClr val="008000"/>
              </a:solidFill>
              <a:latin typeface="+mn-lt"/>
            </a:endParaRPr>
          </a:p>
        </p:txBody>
      </p:sp>
      <p:sp>
        <p:nvSpPr>
          <p:cNvPr id="5" name="Textfeld 4"/>
          <p:cNvSpPr txBox="1"/>
          <p:nvPr/>
        </p:nvSpPr>
        <p:spPr>
          <a:xfrm>
            <a:off x="481013" y="1925638"/>
            <a:ext cx="5459412" cy="1168400"/>
          </a:xfrm>
          <a:prstGeom prst="rect">
            <a:avLst/>
          </a:prstGeom>
          <a:noFill/>
          <a:ln>
            <a:noFill/>
          </a:ln>
        </p:spPr>
        <p:txBody>
          <a:bodyPr>
            <a:spAutoFit/>
          </a:bodyPr>
          <a:lstStyle/>
          <a:p>
            <a:pPr>
              <a:defRPr/>
            </a:pPr>
            <a:r>
              <a:rPr lang="de-DE" sz="1400" b="1" dirty="0"/>
              <a:t>Fortbildungen &amp; Vorträge</a:t>
            </a:r>
          </a:p>
          <a:p>
            <a:pPr marL="285750" indent="-285750">
              <a:buFont typeface="Wingdings" panose="05000000000000000000" pitchFamily="2" charset="2"/>
              <a:buChar char="Ø"/>
              <a:defRPr/>
            </a:pPr>
            <a:r>
              <a:rPr lang="de-DE" sz="1400" dirty="0"/>
              <a:t>Digitaler Wahlkampf, IT-Sicherheit, Ethik &amp; KI</a:t>
            </a:r>
          </a:p>
          <a:p>
            <a:pPr marL="285750" indent="-285750">
              <a:buFont typeface="Wingdings" panose="05000000000000000000" pitchFamily="2" charset="2"/>
              <a:buChar char="Ø"/>
              <a:defRPr/>
            </a:pPr>
            <a:r>
              <a:rPr lang="de-DE" sz="1400" dirty="0"/>
              <a:t>Europa, USA vs. China</a:t>
            </a:r>
          </a:p>
          <a:p>
            <a:pPr marL="285750" indent="-285750">
              <a:buFont typeface="Wingdings" panose="05000000000000000000" pitchFamily="2" charset="2"/>
              <a:buChar char="Ø"/>
              <a:defRPr/>
            </a:pPr>
            <a:r>
              <a:rPr lang="de-DE" sz="1400" dirty="0"/>
              <a:t>Bayerische Verfassung von 1946, Von den Nürnberger Prozessen zum Internationalen Strafgerichtshof</a:t>
            </a:r>
          </a:p>
        </p:txBody>
      </p:sp>
      <p:sp>
        <p:nvSpPr>
          <p:cNvPr id="8" name="Abgerundetes Rechteck 7"/>
          <p:cNvSpPr/>
          <p:nvPr/>
        </p:nvSpPr>
        <p:spPr>
          <a:xfrm>
            <a:off x="250825" y="3514725"/>
            <a:ext cx="8510588" cy="2794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6086" name="Grafik 3"/>
          <p:cNvPicPr>
            <a:picLocks noChangeAspect="1"/>
          </p:cNvPicPr>
          <p:nvPr/>
        </p:nvPicPr>
        <p:blipFill>
          <a:blip r:embed="rId2">
            <a:extLst>
              <a:ext uri="{28A0092B-C50C-407E-A947-70E740481C1C}">
                <a14:useLocalDpi xmlns:a14="http://schemas.microsoft.com/office/drawing/2010/main" val="0"/>
              </a:ext>
            </a:extLst>
          </a:blip>
          <a:srcRect l="28830" t="28830" r="30342" b="30342"/>
          <a:stretch>
            <a:fillRect/>
          </a:stretch>
        </p:blipFill>
        <p:spPr bwMode="auto">
          <a:xfrm>
            <a:off x="6705600" y="1844675"/>
            <a:ext cx="1498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6"/>
          <p:cNvSpPr/>
          <p:nvPr/>
        </p:nvSpPr>
        <p:spPr>
          <a:xfrm>
            <a:off x="250825" y="1833563"/>
            <a:ext cx="8440738" cy="15287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6088"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644900"/>
            <a:ext cx="1863725" cy="124142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46089" name="Grafik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5113338"/>
            <a:ext cx="23050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Grafik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3630613"/>
            <a:ext cx="18256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452438" y="3598863"/>
            <a:ext cx="4264025" cy="3078162"/>
          </a:xfrm>
          <a:prstGeom prst="rect">
            <a:avLst/>
          </a:prstGeom>
          <a:noFill/>
          <a:ln>
            <a:noFill/>
          </a:ln>
        </p:spPr>
        <p:txBody>
          <a:bodyPr>
            <a:spAutoFit/>
          </a:bodyPr>
          <a:lstStyle/>
          <a:p>
            <a:pPr>
              <a:defRPr/>
            </a:pPr>
            <a:r>
              <a:rPr lang="de-DE" sz="1400" b="1" dirty="0"/>
              <a:t>Dauerhafte Angebote</a:t>
            </a:r>
          </a:p>
          <a:p>
            <a:pPr marL="285750" indent="-285750">
              <a:buFont typeface="Wingdings" panose="05000000000000000000" pitchFamily="2" charset="2"/>
              <a:buChar char="Ø"/>
              <a:defRPr/>
            </a:pPr>
            <a:r>
              <a:rPr lang="de-DE" sz="1400" dirty="0"/>
              <a:t>Lernort Staatsregierung</a:t>
            </a:r>
          </a:p>
          <a:p>
            <a:pPr marL="285750" indent="-285750">
              <a:buFont typeface="Wingdings" panose="05000000000000000000" pitchFamily="2" charset="2"/>
              <a:buChar char="Ø"/>
              <a:defRPr/>
            </a:pPr>
            <a:r>
              <a:rPr lang="de-DE" sz="1400" dirty="0"/>
              <a:t>Lernort Rathaus</a:t>
            </a:r>
          </a:p>
          <a:p>
            <a:pPr marL="285750" indent="-285750">
              <a:buFont typeface="Wingdings" panose="05000000000000000000" pitchFamily="2" charset="2"/>
              <a:buChar char="Ø"/>
              <a:defRPr/>
            </a:pPr>
            <a:r>
              <a:rPr lang="de-DE" sz="1400" dirty="0"/>
              <a:t>Parlamentsseminar</a:t>
            </a:r>
          </a:p>
          <a:p>
            <a:pPr marL="285750" indent="-285750">
              <a:buFont typeface="Wingdings" panose="05000000000000000000" pitchFamily="2" charset="2"/>
              <a:buChar char="Ø"/>
              <a:defRPr/>
            </a:pPr>
            <a:r>
              <a:rPr lang="de-DE" sz="1400" dirty="0"/>
              <a:t>Hass 2.0?! Was tun gegen </a:t>
            </a:r>
            <a:r>
              <a:rPr lang="de-DE" sz="1400" dirty="0" err="1"/>
              <a:t>Hate</a:t>
            </a:r>
            <a:r>
              <a:rPr lang="de-DE" sz="1400" dirty="0"/>
              <a:t> Speech im Netz</a:t>
            </a:r>
          </a:p>
          <a:p>
            <a:pPr marL="285750" indent="-285750">
              <a:buFont typeface="Wingdings" panose="05000000000000000000" pitchFamily="2" charset="2"/>
              <a:buChar char="Ø"/>
              <a:defRPr/>
            </a:pPr>
            <a:r>
              <a:rPr lang="de-DE" sz="1400" dirty="0"/>
              <a:t>Profil zeigen! Für eine starke Demokratie</a:t>
            </a:r>
          </a:p>
          <a:p>
            <a:pPr marL="285750" indent="-285750">
              <a:buFont typeface="Wingdings" panose="05000000000000000000" pitchFamily="2" charset="2"/>
              <a:buChar char="Ø"/>
              <a:defRPr/>
            </a:pPr>
            <a:r>
              <a:rPr lang="de-DE" sz="1400" dirty="0"/>
              <a:t>Wertedialoge mit </a:t>
            </a:r>
            <a:r>
              <a:rPr lang="de-DE" sz="1400" dirty="0" err="1"/>
              <a:t>GermanDream</a:t>
            </a:r>
            <a:endParaRPr lang="de-DE" sz="1400" dirty="0"/>
          </a:p>
          <a:p>
            <a:pPr marL="285750" indent="-285750">
              <a:buFont typeface="Wingdings" panose="05000000000000000000" pitchFamily="2" charset="2"/>
              <a:buChar char="Ø"/>
              <a:defRPr/>
            </a:pPr>
            <a:r>
              <a:rPr lang="de-DE" sz="1400" dirty="0"/>
              <a:t>Europa </a:t>
            </a:r>
            <a:r>
              <a:rPr lang="de-DE" sz="1400" dirty="0" err="1"/>
              <a:t>Checker</a:t>
            </a:r>
            <a:endParaRPr lang="de-DE" sz="1400" dirty="0"/>
          </a:p>
          <a:p>
            <a:pPr marL="285750" indent="-285750">
              <a:buFont typeface="Wingdings" panose="05000000000000000000" pitchFamily="2" charset="2"/>
              <a:buChar char="Ø"/>
              <a:defRPr/>
            </a:pPr>
            <a:r>
              <a:rPr lang="de-DE" sz="1400" dirty="0"/>
              <a:t>Schülermedientag</a:t>
            </a:r>
          </a:p>
          <a:p>
            <a:pPr marL="285750" indent="-285750">
              <a:buFont typeface="Wingdings" panose="05000000000000000000" pitchFamily="2" charset="2"/>
              <a:buChar char="Ø"/>
              <a:defRPr/>
            </a:pPr>
            <a:r>
              <a:rPr lang="de-DE" sz="1400" dirty="0"/>
              <a:t>Gütesiegel Demokratie</a:t>
            </a:r>
          </a:p>
          <a:p>
            <a:pPr marL="285750" indent="-285750">
              <a:buFont typeface="Wingdings" panose="05000000000000000000" pitchFamily="2" charset="2"/>
              <a:buChar char="Ø"/>
              <a:defRPr/>
            </a:pPr>
            <a:endParaRPr lang="de-DE" dirty="0"/>
          </a:p>
          <a:p>
            <a:pPr marL="285750" indent="-285750">
              <a:buFont typeface="Wingdings" panose="05000000000000000000" pitchFamily="2" charset="2"/>
              <a:buChar char="Ø"/>
              <a:defRPr/>
            </a:pPr>
            <a:endParaRPr lang="de-DE" dirty="0"/>
          </a:p>
        </p:txBody>
      </p:sp>
      <p:pic>
        <p:nvPicPr>
          <p:cNvPr id="46092" name="Grafik 15"/>
          <p:cNvPicPr>
            <a:picLocks noChangeAspect="1"/>
          </p:cNvPicPr>
          <p:nvPr/>
        </p:nvPicPr>
        <p:blipFill>
          <a:blip r:embed="rId6">
            <a:extLst>
              <a:ext uri="{28A0092B-C50C-407E-A947-70E740481C1C}">
                <a14:useLocalDpi xmlns:a14="http://schemas.microsoft.com/office/drawing/2010/main" val="0"/>
              </a:ext>
            </a:extLst>
          </a:blip>
          <a:srcRect l="20074" r="20074"/>
          <a:stretch>
            <a:fillRect/>
          </a:stretch>
        </p:blipFill>
        <p:spPr bwMode="auto">
          <a:xfrm>
            <a:off x="7019925" y="5016500"/>
            <a:ext cx="13001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0252A46-A534-41A9-A8CF-E97981FEE8CE}" type="slidenum">
              <a:rPr lang="de-DE" altLang="de-DE" sz="1400" smtClean="0">
                <a:solidFill>
                  <a:srgbClr val="000000"/>
                </a:solidFill>
                <a:latin typeface="Verdana" pitchFamily="34" charset="0"/>
              </a:rPr>
              <a:pPr/>
              <a:t>42</a:t>
            </a:fld>
            <a:endParaRPr lang="de-DE" altLang="de-DE" sz="1400" smtClean="0">
              <a:solidFill>
                <a:srgbClr val="000000"/>
              </a:solidFill>
              <a:latin typeface="Verdana" pitchFamily="34" charset="0"/>
            </a:endParaRPr>
          </a:p>
        </p:txBody>
      </p:sp>
      <p:sp>
        <p:nvSpPr>
          <p:cNvPr id="3" name="Textfeld 2"/>
          <p:cNvSpPr txBox="1"/>
          <p:nvPr/>
        </p:nvSpPr>
        <p:spPr>
          <a:xfrm>
            <a:off x="323850" y="1003300"/>
            <a:ext cx="2243138" cy="554038"/>
          </a:xfrm>
          <a:prstGeom prst="rect">
            <a:avLst/>
          </a:prstGeom>
          <a:noFill/>
        </p:spPr>
        <p:txBody>
          <a:bodyPr wrap="none">
            <a:spAutoFit/>
          </a:bodyPr>
          <a:lstStyle/>
          <a:p>
            <a:pPr>
              <a:defRPr/>
            </a:pPr>
            <a:r>
              <a:rPr lang="de-DE" sz="3000" dirty="0">
                <a:solidFill>
                  <a:srgbClr val="008000"/>
                </a:solidFill>
                <a:latin typeface="+mn-lt"/>
              </a:rPr>
              <a:t>BLZ digital</a:t>
            </a:r>
          </a:p>
        </p:txBody>
      </p:sp>
      <p:sp>
        <p:nvSpPr>
          <p:cNvPr id="4" name="Abgerundetes Rechteck 3"/>
          <p:cNvSpPr/>
          <p:nvPr/>
        </p:nvSpPr>
        <p:spPr>
          <a:xfrm>
            <a:off x="323850" y="1643063"/>
            <a:ext cx="8440738" cy="152876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7109" name="Grafik 4"/>
          <p:cNvPicPr>
            <a:picLocks noChangeAspect="1"/>
          </p:cNvPicPr>
          <p:nvPr/>
        </p:nvPicPr>
        <p:blipFill>
          <a:blip r:embed="rId2">
            <a:extLst>
              <a:ext uri="{28A0092B-C50C-407E-A947-70E740481C1C}">
                <a14:useLocalDpi xmlns:a14="http://schemas.microsoft.com/office/drawing/2010/main" val="0"/>
              </a:ext>
            </a:extLst>
          </a:blip>
          <a:srcRect l="1396" r="291" b="2235"/>
          <a:stretch>
            <a:fillRect/>
          </a:stretch>
        </p:blipFill>
        <p:spPr bwMode="auto">
          <a:xfrm>
            <a:off x="904875" y="1658938"/>
            <a:ext cx="893763" cy="14986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524125" y="1781175"/>
            <a:ext cx="6551613" cy="1169988"/>
          </a:xfrm>
          <a:prstGeom prst="rect">
            <a:avLst/>
          </a:prstGeom>
          <a:noFill/>
        </p:spPr>
        <p:txBody>
          <a:bodyPr>
            <a:spAutoFit/>
          </a:bodyPr>
          <a:lstStyle/>
          <a:p>
            <a:pPr>
              <a:defRPr/>
            </a:pPr>
            <a:r>
              <a:rPr lang="de-DE" sz="1400" b="1" dirty="0">
                <a:latin typeface="+mn-lt"/>
              </a:rPr>
              <a:t>App „Check das Netz!“</a:t>
            </a:r>
          </a:p>
          <a:p>
            <a:pPr marL="285750" indent="-285750">
              <a:buFont typeface="Wingdings" panose="05000000000000000000" pitchFamily="2" charset="2"/>
              <a:buChar char="Ø"/>
              <a:defRPr/>
            </a:pPr>
            <a:r>
              <a:rPr lang="de-DE" sz="1400" dirty="0">
                <a:latin typeface="+mn-lt"/>
              </a:rPr>
              <a:t>jeweils 15 Quizfragen rund um die Themen „Werbung durch </a:t>
            </a:r>
            <a:r>
              <a:rPr lang="de-DE" sz="1400" dirty="0" err="1">
                <a:latin typeface="+mn-lt"/>
              </a:rPr>
              <a:t>Influencer</a:t>
            </a:r>
            <a:r>
              <a:rPr lang="de-DE" sz="1400" dirty="0">
                <a:latin typeface="+mn-lt"/>
              </a:rPr>
              <a:t>*innen“ und „Nachrichten im Internet“</a:t>
            </a:r>
          </a:p>
          <a:p>
            <a:pPr marL="285750" indent="-285750">
              <a:buFont typeface="Wingdings" panose="05000000000000000000" pitchFamily="2" charset="2"/>
              <a:buChar char="Ø"/>
              <a:defRPr/>
            </a:pPr>
            <a:r>
              <a:rPr lang="de-DE" sz="1400" dirty="0">
                <a:latin typeface="+mn-lt"/>
              </a:rPr>
              <a:t>Besonders für 6. und 7. Klassen geeignet</a:t>
            </a:r>
          </a:p>
          <a:p>
            <a:pPr marL="285750" indent="-285750">
              <a:buFont typeface="Wingdings" panose="05000000000000000000" pitchFamily="2" charset="2"/>
              <a:buChar char="Ø"/>
              <a:defRPr/>
            </a:pPr>
            <a:r>
              <a:rPr lang="de-DE" sz="1400" dirty="0">
                <a:latin typeface="+mn-lt"/>
              </a:rPr>
              <a:t>Handreichung mit Stundenkonzepten und Arbeitsmaterialien</a:t>
            </a:r>
          </a:p>
        </p:txBody>
      </p:sp>
      <p:sp>
        <p:nvSpPr>
          <p:cNvPr id="7" name="Abgerundetes Rechteck 6"/>
          <p:cNvSpPr/>
          <p:nvPr/>
        </p:nvSpPr>
        <p:spPr>
          <a:xfrm>
            <a:off x="319088" y="3363913"/>
            <a:ext cx="8440737" cy="152876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Abgerundetes Rechteck 7"/>
          <p:cNvSpPr/>
          <p:nvPr/>
        </p:nvSpPr>
        <p:spPr>
          <a:xfrm>
            <a:off x="319088" y="5084763"/>
            <a:ext cx="8440737" cy="152717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7113"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00438"/>
            <a:ext cx="176688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2524125" y="3567113"/>
            <a:ext cx="6080125" cy="954087"/>
          </a:xfrm>
          <a:prstGeom prst="rect">
            <a:avLst/>
          </a:prstGeom>
          <a:noFill/>
        </p:spPr>
        <p:txBody>
          <a:bodyPr>
            <a:spAutoFit/>
          </a:bodyPr>
          <a:lstStyle/>
          <a:p>
            <a:pPr>
              <a:defRPr/>
            </a:pPr>
            <a:r>
              <a:rPr lang="de-DE" sz="1400" b="1" dirty="0">
                <a:latin typeface="+mn-lt"/>
              </a:rPr>
              <a:t>Grenzland-App</a:t>
            </a:r>
          </a:p>
          <a:p>
            <a:pPr marL="285750" indent="-285750">
              <a:buFont typeface="Wingdings" panose="05000000000000000000" pitchFamily="2" charset="2"/>
              <a:buChar char="Ø"/>
              <a:defRPr/>
            </a:pPr>
            <a:r>
              <a:rPr lang="de-DE" sz="1400" dirty="0">
                <a:latin typeface="+mn-lt"/>
              </a:rPr>
              <a:t>Tour durch den bayerisch-thüringisch-sächsischen Grenzraum</a:t>
            </a:r>
          </a:p>
          <a:p>
            <a:pPr marL="285750" indent="-285750">
              <a:buFont typeface="Wingdings" panose="05000000000000000000" pitchFamily="2" charset="2"/>
              <a:buChar char="Ø"/>
              <a:defRPr/>
            </a:pPr>
            <a:r>
              <a:rPr lang="de-DE" sz="1400" dirty="0">
                <a:latin typeface="+mn-lt"/>
              </a:rPr>
              <a:t>Einblicke in menschliche Schicksale der Zeit von 1945 bis 1990</a:t>
            </a:r>
          </a:p>
        </p:txBody>
      </p:sp>
      <p:pic>
        <p:nvPicPr>
          <p:cNvPr id="47115" name="Grafik 10"/>
          <p:cNvPicPr>
            <a:picLocks noChangeAspect="1"/>
          </p:cNvPicPr>
          <p:nvPr/>
        </p:nvPicPr>
        <p:blipFill>
          <a:blip r:embed="rId4">
            <a:extLst>
              <a:ext uri="{28A0092B-C50C-407E-A947-70E740481C1C}">
                <a14:useLocalDpi xmlns:a14="http://schemas.microsoft.com/office/drawing/2010/main" val="0"/>
              </a:ext>
            </a:extLst>
          </a:blip>
          <a:srcRect l="13042" r="15237"/>
          <a:stretch>
            <a:fillRect/>
          </a:stretch>
        </p:blipFill>
        <p:spPr bwMode="auto">
          <a:xfrm>
            <a:off x="558800" y="5227638"/>
            <a:ext cx="15843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2524125" y="5211763"/>
            <a:ext cx="6008688" cy="1385887"/>
          </a:xfrm>
          <a:prstGeom prst="rect">
            <a:avLst/>
          </a:prstGeom>
          <a:noFill/>
        </p:spPr>
        <p:txBody>
          <a:bodyPr>
            <a:spAutoFit/>
          </a:bodyPr>
          <a:lstStyle/>
          <a:p>
            <a:pPr>
              <a:defRPr/>
            </a:pPr>
            <a:r>
              <a:rPr lang="de-DE" sz="1400" b="1" dirty="0">
                <a:latin typeface="+mn-lt"/>
              </a:rPr>
              <a:t>Online-Spiel</a:t>
            </a:r>
            <a:r>
              <a:rPr lang="de-DE" sz="1400" dirty="0">
                <a:latin typeface="+mn-lt"/>
              </a:rPr>
              <a:t> </a:t>
            </a:r>
            <a:r>
              <a:rPr lang="de-DE" sz="1400" b="1" dirty="0" err="1">
                <a:latin typeface="+mn-lt"/>
              </a:rPr>
              <a:t>incrisia</a:t>
            </a:r>
            <a:endParaRPr lang="de-DE" sz="1400" b="1" dirty="0">
              <a:latin typeface="+mn-lt"/>
            </a:endParaRPr>
          </a:p>
          <a:p>
            <a:pPr marL="285750" indent="-285750">
              <a:buFont typeface="Wingdings" panose="05000000000000000000" pitchFamily="2" charset="2"/>
              <a:buChar char="Ø"/>
              <a:defRPr/>
            </a:pPr>
            <a:r>
              <a:rPr lang="de-DE" sz="1400" dirty="0">
                <a:latin typeface="+mn-lt"/>
              </a:rPr>
              <a:t>Schülerinnen und Schüler übernehmen Rolle einer Anti-Krise-Force</a:t>
            </a:r>
          </a:p>
          <a:p>
            <a:pPr marL="285750" indent="-285750">
              <a:buFont typeface="Wingdings" panose="05000000000000000000" pitchFamily="2" charset="2"/>
              <a:buChar char="Ø"/>
              <a:defRPr/>
            </a:pPr>
            <a:r>
              <a:rPr lang="de-DE" sz="1400" dirty="0">
                <a:latin typeface="+mn-lt"/>
              </a:rPr>
              <a:t>einsetzbar ab der 10. Klasse an allen weiterführenden Schularten</a:t>
            </a:r>
          </a:p>
          <a:p>
            <a:pPr marL="285750" indent="-285750">
              <a:buFont typeface="Wingdings" panose="05000000000000000000" pitchFamily="2" charset="2"/>
              <a:buChar char="Ø"/>
              <a:defRPr/>
            </a:pPr>
            <a:r>
              <a:rPr lang="de-DE" sz="1400" dirty="0">
                <a:latin typeface="+mn-lt"/>
              </a:rPr>
              <a:t>Handreichung für Lehrkräfte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463550" y="876300"/>
            <a:ext cx="8223250" cy="1566863"/>
          </a:xfrm>
        </p:spPr>
        <p:txBody>
          <a:bodyPr/>
          <a:lstStyle/>
          <a:p>
            <a:r>
              <a:rPr lang="de-DE" altLang="de-DE" smtClean="0">
                <a:ea typeface="ＭＳ Ｐゴシック" pitchFamily="34" charset="-128"/>
              </a:rPr>
              <a:t>Ansprechpartnerin zur Politischen Bildung und Einreichung von Good-Practice-Beispielen und Anregungen:</a:t>
            </a:r>
          </a:p>
        </p:txBody>
      </p:sp>
      <p:sp>
        <p:nvSpPr>
          <p:cNvPr id="48131" name="Inhaltsplatzhalter 2"/>
          <p:cNvSpPr>
            <a:spLocks noGrp="1"/>
          </p:cNvSpPr>
          <p:nvPr>
            <p:ph idx="1"/>
          </p:nvPr>
        </p:nvSpPr>
        <p:spPr/>
        <p:txBody>
          <a:bodyPr/>
          <a:lstStyle/>
          <a:p>
            <a:pPr marL="0" indent="0">
              <a:buFont typeface="Wingdings" pitchFamily="2" charset="2"/>
              <a:buNone/>
            </a:pPr>
            <a:r>
              <a:rPr lang="de-DE" altLang="de-DE" smtClean="0">
                <a:ea typeface="ＭＳ Ｐゴシック" pitchFamily="34" charset="-128"/>
              </a:rPr>
              <a:t>E-Mail: politischebildung@isb.bayern.de</a:t>
            </a:r>
          </a:p>
          <a:p>
            <a:pPr marL="0" indent="0" algn="ctr">
              <a:buFont typeface="Wingdings" pitchFamily="2" charset="2"/>
              <a:buNone/>
            </a:pPr>
            <a:r>
              <a:rPr lang="de-DE" altLang="de-DE" sz="2400" smtClean="0">
                <a:ea typeface="ＭＳ Ｐゴシック" pitchFamily="34" charset="-128"/>
              </a:rPr>
              <a:t>oder an</a:t>
            </a:r>
            <a:r>
              <a:rPr lang="de-DE" altLang="de-DE" smtClean="0">
                <a:ea typeface="ＭＳ Ｐゴシック" pitchFamily="34" charset="-128"/>
              </a:rPr>
              <a:t>: </a:t>
            </a:r>
          </a:p>
          <a:p>
            <a:pPr marL="0" indent="0" algn="ctr">
              <a:buFont typeface="Wingdings" pitchFamily="2" charset="2"/>
              <a:buNone/>
            </a:pPr>
            <a:r>
              <a:rPr lang="de-DE" altLang="de-DE" smtClean="0">
                <a:ea typeface="ＭＳ Ｐゴシック" pitchFamily="34" charset="-128"/>
              </a:rPr>
              <a:t>Corinna Storm </a:t>
            </a:r>
          </a:p>
          <a:p>
            <a:pPr marL="0" indent="0" algn="ctr">
              <a:buFont typeface="Wingdings" pitchFamily="2" charset="2"/>
              <a:buNone/>
            </a:pPr>
            <a:r>
              <a:rPr lang="de-DE" altLang="de-DE" smtClean="0">
                <a:ea typeface="ＭＳ Ｐゴシック" pitchFamily="34" charset="-128"/>
              </a:rPr>
              <a:t>ISB – GA 1</a:t>
            </a:r>
          </a:p>
          <a:p>
            <a:pPr marL="0" indent="0" algn="ctr">
              <a:buFont typeface="Wingdings" pitchFamily="2" charset="2"/>
              <a:buNone/>
            </a:pPr>
            <a:r>
              <a:rPr lang="de-DE" altLang="de-DE" smtClean="0">
                <a:ea typeface="ＭＳ Ｐゴシック" pitchFamily="34" charset="-128"/>
              </a:rPr>
              <a:t>„Politische Bildung“  </a:t>
            </a:r>
          </a:p>
          <a:p>
            <a:pPr marL="0" indent="0" algn="ctr">
              <a:buFont typeface="Wingdings" pitchFamily="2" charset="2"/>
              <a:buNone/>
            </a:pPr>
            <a:r>
              <a:rPr lang="de-DE" altLang="de-DE" smtClean="0">
                <a:ea typeface="ＭＳ Ｐゴシック" pitchFamily="34" charset="-128"/>
              </a:rPr>
              <a:t>Schellingstraße 155 </a:t>
            </a:r>
          </a:p>
          <a:p>
            <a:pPr marL="0" indent="0" algn="ctr">
              <a:buFont typeface="Wingdings" pitchFamily="2" charset="2"/>
              <a:buNone/>
            </a:pPr>
            <a:r>
              <a:rPr lang="de-DE" altLang="de-DE" smtClean="0">
                <a:ea typeface="ＭＳ Ｐゴシック" pitchFamily="34" charset="-128"/>
              </a:rPr>
              <a:t>80797 München </a:t>
            </a:r>
          </a:p>
        </p:txBody>
      </p:sp>
      <p:sp>
        <p:nvSpPr>
          <p:cNvPr id="48132"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06783DB-6D70-4221-BD57-95E7DA1BAD96}" type="slidenum">
              <a:rPr lang="de-DE" altLang="de-DE" sz="1400" smtClean="0">
                <a:latin typeface="Verdana" pitchFamily="34" charset="0"/>
              </a:rPr>
              <a:pPr/>
              <a:t>43</a:t>
            </a:fld>
            <a:endParaRPr lang="de-DE" altLang="de-DE" sz="1400" smtClean="0">
              <a:latin typeface="Verdana" pitchFamily="34" charset="0"/>
            </a:endParaRPr>
          </a:p>
        </p:txBody>
      </p:sp>
      <p:pic>
        <p:nvPicPr>
          <p:cNvPr id="48133" name="Picture 2" descr="C:\Users\Storm\AppData\Local\Microsoft\Windows\Temporary Internet Files\Content.IE5\51DP42HJ\post-1019869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4757738"/>
            <a:ext cx="20145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a:xfrm>
            <a:off x="525463" y="1163638"/>
            <a:ext cx="8002587" cy="1143000"/>
          </a:xfrm>
        </p:spPr>
        <p:txBody>
          <a:bodyPr/>
          <a:lstStyle/>
          <a:p>
            <a:r>
              <a:rPr lang="de-DE" altLang="de-DE" b="1" smtClean="0">
                <a:solidFill>
                  <a:srgbClr val="008000"/>
                </a:solidFill>
                <a:ea typeface="ＭＳ Ｐゴシック" pitchFamily="34" charset="-128"/>
              </a:rPr>
              <a:t>Literaturangaben: </a:t>
            </a:r>
          </a:p>
        </p:txBody>
      </p:sp>
      <p:sp>
        <p:nvSpPr>
          <p:cNvPr id="49155" name="Inhaltsplatzhalter 2"/>
          <p:cNvSpPr>
            <a:spLocks noGrp="1"/>
          </p:cNvSpPr>
          <p:nvPr>
            <p:ph idx="1"/>
          </p:nvPr>
        </p:nvSpPr>
        <p:spPr>
          <a:xfrm>
            <a:off x="533400" y="1752600"/>
            <a:ext cx="8002588" cy="4673600"/>
          </a:xfrm>
        </p:spPr>
        <p:txBody>
          <a:bodyPr/>
          <a:lstStyle/>
          <a:p>
            <a:pPr marL="0" indent="0">
              <a:buFont typeface="Wingdings" pitchFamily="2" charset="2"/>
              <a:buNone/>
            </a:pPr>
            <a:r>
              <a:rPr lang="de-DE" altLang="de-DE" sz="2100" smtClean="0">
                <a:ea typeface="ＭＳ Ｐゴシック" pitchFamily="34" charset="-128"/>
              </a:rPr>
              <a:t>Deichmann, Carl; Tischner, Christian K. (Hrsg.), (2014), Handbuch fächerübergreifender Unterricht in der politischen Bildung. </a:t>
            </a:r>
          </a:p>
          <a:p>
            <a:pPr marL="0" indent="0">
              <a:buFont typeface="Wingdings" pitchFamily="2" charset="2"/>
              <a:buNone/>
            </a:pPr>
            <a:r>
              <a:rPr lang="de-DE" altLang="de-DE" sz="2100" smtClean="0">
                <a:ea typeface="ＭＳ Ｐゴシック" pitchFamily="34" charset="-128"/>
              </a:rPr>
              <a:t>Lange, Dirk; Reinhardt, Volker (Hrsg.), (2017), Konzeptionen Strategien und Inhaltsfelder Politischer Bildung. </a:t>
            </a:r>
          </a:p>
          <a:p>
            <a:pPr marL="0" indent="0">
              <a:buFont typeface="Wingdings" pitchFamily="2" charset="2"/>
              <a:buNone/>
            </a:pPr>
            <a:r>
              <a:rPr lang="de-DE" altLang="de-DE" sz="2100" smtClean="0">
                <a:ea typeface="ＭＳ Ｐゴシック" pitchFamily="34" charset="-128"/>
              </a:rPr>
              <a:t>Sander, Wolfgang (Hrsg.), (2014), Handbuch politische Bildung. </a:t>
            </a:r>
          </a:p>
          <a:p>
            <a:pPr marL="0" indent="0">
              <a:buFont typeface="Wingdings" pitchFamily="2" charset="2"/>
              <a:buNone/>
            </a:pPr>
            <a:r>
              <a:rPr lang="de-DE" altLang="de-DE" sz="2100" smtClean="0">
                <a:ea typeface="ＭＳ Ｐゴシック" pitchFamily="34" charset="-128"/>
              </a:rPr>
              <a:t>Ders., Fächerübergreifende Politische Bildung – Ansätze und Perspektiven. In: Deichmann, Carl; Tischner, Christian K. (Hrsg.), (2014), Handbuch fächerübergreifender Unterricht in der politischen Bildung, S. 15 – 26.  </a:t>
            </a:r>
          </a:p>
          <a:p>
            <a:pPr marL="0" indent="0">
              <a:buFont typeface="Wingdings" pitchFamily="2" charset="2"/>
              <a:buNone/>
            </a:pPr>
            <a:endParaRPr lang="de-DE" altLang="de-DE" sz="2100" smtClean="0">
              <a:ea typeface="ＭＳ Ｐゴシック" pitchFamily="34" charset="-128"/>
            </a:endParaRPr>
          </a:p>
          <a:p>
            <a:pPr marL="0" indent="0">
              <a:buFont typeface="Wingdings" pitchFamily="2" charset="2"/>
              <a:buNone/>
            </a:pPr>
            <a:endParaRPr lang="de-DE" altLang="de-DE" sz="2100" smtClean="0">
              <a:ea typeface="ＭＳ Ｐゴシック" pitchFamily="34" charset="-128"/>
            </a:endParaRPr>
          </a:p>
        </p:txBody>
      </p:sp>
      <p:sp>
        <p:nvSpPr>
          <p:cNvPr id="49156"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5DE0036-8282-4294-AAAC-3000E6C18A03}" type="slidenum">
              <a:rPr lang="de-DE" altLang="de-DE" sz="1400" smtClean="0">
                <a:latin typeface="Verdana" pitchFamily="34" charset="0"/>
              </a:rPr>
              <a:pPr/>
              <a:t>44</a:t>
            </a:fld>
            <a:endParaRPr lang="de-DE" altLang="de-DE" sz="1400" smtClean="0">
              <a:latin typeface="Verdan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2"/>
          <p:cNvSpPr>
            <a:spLocks noGrp="1"/>
          </p:cNvSpPr>
          <p:nvPr>
            <p:ph idx="1"/>
          </p:nvPr>
        </p:nvSpPr>
        <p:spPr>
          <a:xfrm>
            <a:off x="631825" y="906463"/>
            <a:ext cx="8002588" cy="5646737"/>
          </a:xfrm>
        </p:spPr>
        <p:txBody>
          <a:bodyPr/>
          <a:lstStyle/>
          <a:p>
            <a:pPr marL="0" indent="0">
              <a:buFont typeface="Wingdings" pitchFamily="2" charset="2"/>
              <a:buNone/>
            </a:pPr>
            <a:r>
              <a:rPr lang="de-DE" sz="2600" smtClean="0">
                <a:ea typeface="ＭＳ Ｐゴシック" pitchFamily="34" charset="-128"/>
              </a:rPr>
              <a:t>Auf der Grundlage einer altersgemäßen Fähigkeit und Bereitschaft zur Teilhabe am politischen Prozess tragen sie zu einer positiven wirtschaftlichen und sozialen Entwicklung der Gesellschaft und zum Erhalt des Friedens bei. </a:t>
            </a:r>
          </a:p>
          <a:p>
            <a:pPr marL="0" indent="0">
              <a:buFont typeface="Wingdings" pitchFamily="2" charset="2"/>
              <a:buNone/>
            </a:pPr>
            <a:r>
              <a:rPr lang="de-DE" sz="2600" smtClean="0">
                <a:ea typeface="ＭＳ Ｐゴシック" pitchFamily="34" charset="-128"/>
              </a:rPr>
              <a:t>Sie nehmen aktuelle Herausforderungen an, etwa im Zusammenhang mit der Entwicklung eines europäischen Zusammengehörigkeits-gefühls oder mit zentralen gesellschaftlichen und politischen Veränderungen von der kommunalen und Landesebene bis hin zu prägenden Tendenzen der Globalisierung.“</a:t>
            </a:r>
          </a:p>
        </p:txBody>
      </p:sp>
      <p:sp>
        <p:nvSpPr>
          <p:cNvPr id="9219"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6A1595B-C307-442E-B38B-CE42EF7E217F}" type="slidenum">
              <a:rPr lang="de-DE" altLang="de-DE" sz="1400" smtClean="0">
                <a:latin typeface="Verdana" pitchFamily="34" charset="0"/>
              </a:rPr>
              <a:pPr/>
              <a:t>5</a:t>
            </a:fld>
            <a:endParaRPr lang="de-DE" altLang="de-DE" sz="1400" smtClean="0">
              <a:latin typeface="Verdan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Verbindungsstelle 8"/>
          <p:cNvSpPr/>
          <p:nvPr/>
        </p:nvSpPr>
        <p:spPr>
          <a:xfrm>
            <a:off x="554038" y="2093913"/>
            <a:ext cx="3392487" cy="3117850"/>
          </a:xfrm>
          <a:prstGeom prst="flowChartConnector">
            <a:avLst/>
          </a:prstGeom>
          <a:solidFill>
            <a:srgbClr val="00CC00"/>
          </a:solidFill>
          <a:ln>
            <a:solidFill>
              <a:srgbClr val="29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Flussdiagramm: Verbindungsstelle 6"/>
          <p:cNvSpPr/>
          <p:nvPr/>
        </p:nvSpPr>
        <p:spPr>
          <a:xfrm>
            <a:off x="1022350" y="2490788"/>
            <a:ext cx="2430463" cy="2320925"/>
          </a:xfrm>
          <a:prstGeom prst="flowChartConnector">
            <a:avLst/>
          </a:prstGeom>
          <a:solidFill>
            <a:srgbClr val="99FF99"/>
          </a:solidFill>
          <a:ln>
            <a:solidFill>
              <a:srgbClr val="134D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Flussdiagramm: Verbindungsstelle 5"/>
          <p:cNvSpPr/>
          <p:nvPr/>
        </p:nvSpPr>
        <p:spPr>
          <a:xfrm>
            <a:off x="1485900" y="2944813"/>
            <a:ext cx="1557338" cy="1393825"/>
          </a:xfrm>
          <a:prstGeom prst="flowChartConnector">
            <a:avLst/>
          </a:prstGeom>
          <a:solidFill>
            <a:srgbClr val="99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5" name="Titel 1"/>
          <p:cNvSpPr>
            <a:spLocks noGrp="1"/>
          </p:cNvSpPr>
          <p:nvPr>
            <p:ph type="title"/>
          </p:nvPr>
        </p:nvSpPr>
        <p:spPr>
          <a:xfrm>
            <a:off x="195263" y="795338"/>
            <a:ext cx="8796337" cy="750887"/>
          </a:xfrm>
        </p:spPr>
        <p:txBody>
          <a:bodyPr/>
          <a:lstStyle/>
          <a:p>
            <a:pPr>
              <a:tabLst>
                <a:tab pos="4708525" algn="l"/>
              </a:tabLst>
            </a:pPr>
            <a:r>
              <a:rPr lang="de-DE" sz="3000" b="1" smtClean="0">
                <a:solidFill>
                  <a:srgbClr val="006600"/>
                </a:solidFill>
                <a:ea typeface="ＭＳ Ｐゴシック" pitchFamily="34" charset="-128"/>
              </a:rPr>
              <a:t>Politische Bildung als Unterrichtsprinzip</a:t>
            </a:r>
          </a:p>
        </p:txBody>
      </p:sp>
      <p:sp>
        <p:nvSpPr>
          <p:cNvPr id="10246" name="Inhaltsplatzhalter 2"/>
          <p:cNvSpPr>
            <a:spLocks noGrp="1"/>
          </p:cNvSpPr>
          <p:nvPr>
            <p:ph idx="1"/>
          </p:nvPr>
        </p:nvSpPr>
        <p:spPr>
          <a:xfrm>
            <a:off x="261938" y="5649913"/>
            <a:ext cx="3384550" cy="869950"/>
          </a:xfrm>
        </p:spPr>
        <p:txBody>
          <a:bodyPr/>
          <a:lstStyle/>
          <a:p>
            <a:pPr marL="0" indent="0">
              <a:buFont typeface="Wingdings" pitchFamily="2" charset="2"/>
              <a:buNone/>
            </a:pPr>
            <a:r>
              <a:rPr lang="de-DE" sz="1600" smtClean="0">
                <a:ea typeface="ＭＳ Ｐゴシック" pitchFamily="34" charset="-128"/>
              </a:rPr>
              <a:t>Angelehnt an das Modell der  konzentrischen Kreise von Wolfgang Sander</a:t>
            </a:r>
          </a:p>
        </p:txBody>
      </p:sp>
      <p:sp>
        <p:nvSpPr>
          <p:cNvPr id="10247"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82C4978-5FF6-4CF1-8B21-6AE6A8D75513}" type="slidenum">
              <a:rPr lang="de-DE" altLang="de-DE" sz="1400" smtClean="0">
                <a:latin typeface="Verdana" pitchFamily="34" charset="0"/>
              </a:rPr>
              <a:pPr/>
              <a:t>6</a:t>
            </a:fld>
            <a:endParaRPr lang="de-DE" altLang="de-DE" sz="1400" smtClean="0">
              <a:latin typeface="Verdana" pitchFamily="34" charset="0"/>
            </a:endParaRPr>
          </a:p>
        </p:txBody>
      </p:sp>
      <p:sp>
        <p:nvSpPr>
          <p:cNvPr id="8" name="Textfeld 7"/>
          <p:cNvSpPr txBox="1"/>
          <p:nvPr/>
        </p:nvSpPr>
        <p:spPr>
          <a:xfrm>
            <a:off x="4986338" y="1798638"/>
            <a:ext cx="3940175" cy="971550"/>
          </a:xfrm>
          <a:prstGeom prst="rect">
            <a:avLst/>
          </a:prstGeom>
          <a:noFill/>
        </p:spPr>
        <p:txBody>
          <a:bodyPr>
            <a:spAutoFit/>
          </a:bodyPr>
          <a:lstStyle/>
          <a:p>
            <a:pPr marL="139700">
              <a:defRPr/>
            </a:pPr>
            <a:r>
              <a:rPr lang="de-DE" sz="1900" b="1" dirty="0" err="1">
                <a:latin typeface="+mn-lt"/>
              </a:rPr>
              <a:t>Leitfach</a:t>
            </a:r>
            <a:r>
              <a:rPr lang="de-DE" sz="1900" b="1" dirty="0">
                <a:latin typeface="+mn-lt"/>
              </a:rPr>
              <a:t> der Politischen Bildung</a:t>
            </a:r>
            <a:r>
              <a:rPr lang="de-DE" sz="1900" dirty="0">
                <a:latin typeface="+mn-lt"/>
              </a:rPr>
              <a:t>: Geschichte/Politik/Geografie</a:t>
            </a:r>
          </a:p>
        </p:txBody>
      </p:sp>
      <p:cxnSp>
        <p:nvCxnSpPr>
          <p:cNvPr id="11" name="Gerade Verbindung 10"/>
          <p:cNvCxnSpPr>
            <a:endCxn id="8" idx="1"/>
          </p:cNvCxnSpPr>
          <p:nvPr/>
        </p:nvCxnSpPr>
        <p:spPr>
          <a:xfrm flipV="1">
            <a:off x="2571750" y="2284413"/>
            <a:ext cx="2414588" cy="1220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081588" y="3368675"/>
            <a:ext cx="3192462" cy="1262063"/>
          </a:xfrm>
          <a:prstGeom prst="rect">
            <a:avLst/>
          </a:prstGeom>
          <a:noFill/>
        </p:spPr>
        <p:txBody>
          <a:bodyPr wrap="none">
            <a:spAutoFit/>
          </a:bodyPr>
          <a:lstStyle/>
          <a:p>
            <a:pPr>
              <a:defRPr/>
            </a:pPr>
            <a:r>
              <a:rPr lang="de-DE" sz="1900" b="1" dirty="0">
                <a:latin typeface="+mn-lt"/>
              </a:rPr>
              <a:t>Politische Bildung als </a:t>
            </a:r>
          </a:p>
          <a:p>
            <a:pPr>
              <a:defRPr/>
            </a:pPr>
            <a:r>
              <a:rPr lang="de-DE" sz="1900" b="1" dirty="0">
                <a:latin typeface="+mn-lt"/>
              </a:rPr>
              <a:t>Unterrichtsprinzip </a:t>
            </a:r>
          </a:p>
          <a:p>
            <a:pPr>
              <a:defRPr/>
            </a:pPr>
            <a:r>
              <a:rPr lang="de-DE" sz="1900" b="1" dirty="0">
                <a:latin typeface="+mn-lt"/>
              </a:rPr>
              <a:t>in allen </a:t>
            </a:r>
          </a:p>
          <a:p>
            <a:pPr marL="17463" indent="-17463">
              <a:defRPr/>
            </a:pPr>
            <a:r>
              <a:rPr lang="de-DE" sz="1900" b="1" dirty="0">
                <a:latin typeface="+mn-lt"/>
              </a:rPr>
              <a:t>weiteren Fächern </a:t>
            </a:r>
          </a:p>
        </p:txBody>
      </p:sp>
      <p:cxnSp>
        <p:nvCxnSpPr>
          <p:cNvPr id="19" name="Gerade Verbindung 18"/>
          <p:cNvCxnSpPr>
            <a:cxnSpLocks/>
          </p:cNvCxnSpPr>
          <p:nvPr/>
        </p:nvCxnSpPr>
        <p:spPr>
          <a:xfrm>
            <a:off x="3170238" y="3798888"/>
            <a:ext cx="183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9" name="Textfeld 19"/>
          <p:cNvSpPr txBox="1">
            <a:spLocks noChangeArrowheads="1"/>
          </p:cNvSpPr>
          <p:nvPr/>
        </p:nvSpPr>
        <p:spPr bwMode="auto">
          <a:xfrm>
            <a:off x="5105400" y="4924425"/>
            <a:ext cx="3821113" cy="708025"/>
          </a:xfrm>
          <a:prstGeom prst="rect">
            <a:avLst/>
          </a:prstGeom>
          <a:noFill/>
          <a:ln>
            <a:noFill/>
          </a:ln>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marL="52388" indent="-34925">
              <a:defRPr/>
            </a:pPr>
            <a:r>
              <a:rPr lang="de-DE" b="1" dirty="0">
                <a:latin typeface="+mn-lt"/>
              </a:rPr>
              <a:t>Schulkultur und Schulleben </a:t>
            </a:r>
          </a:p>
        </p:txBody>
      </p:sp>
      <p:cxnSp>
        <p:nvCxnSpPr>
          <p:cNvPr id="22" name="Gerade Verbindung 21"/>
          <p:cNvCxnSpPr>
            <a:cxnSpLocks/>
            <a:endCxn id="11279" idx="1"/>
          </p:cNvCxnSpPr>
          <p:nvPr/>
        </p:nvCxnSpPr>
        <p:spPr>
          <a:xfrm>
            <a:off x="3170238" y="4811713"/>
            <a:ext cx="1935162" cy="4667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27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p:bldP spid="17"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71500" y="3060700"/>
            <a:ext cx="8002588" cy="2122488"/>
          </a:xfrm>
        </p:spPr>
        <p:txBody>
          <a:bodyPr/>
          <a:lstStyle/>
          <a:p>
            <a:r>
              <a:rPr lang="de-DE" smtClean="0">
                <a:solidFill>
                  <a:srgbClr val="006600"/>
                </a:solidFill>
                <a:ea typeface="ＭＳ Ｐゴシック" pitchFamily="34" charset="-128"/>
              </a:rPr>
              <a:t>2. RAHMENBEDINGUNG: </a:t>
            </a:r>
            <a:br>
              <a:rPr lang="de-DE" smtClean="0">
                <a:solidFill>
                  <a:srgbClr val="006600"/>
                </a:solidFill>
                <a:ea typeface="ＭＳ Ｐゴシック" pitchFamily="34" charset="-128"/>
              </a:rPr>
            </a:br>
            <a:r>
              <a:rPr lang="de-DE" smtClean="0">
                <a:solidFill>
                  <a:srgbClr val="006600"/>
                </a:solidFill>
                <a:ea typeface="ＭＳ Ｐゴシック" pitchFamily="34" charset="-128"/>
              </a:rPr>
              <a:t>GESAMTKONZEPT FÜR POLITISCHE BILDUNG AN BAYERISCHEN SCHULEN </a:t>
            </a:r>
            <a:br>
              <a:rPr lang="de-DE" smtClean="0">
                <a:solidFill>
                  <a:srgbClr val="006600"/>
                </a:solidFill>
                <a:ea typeface="ＭＳ Ｐゴシック" pitchFamily="34" charset="-128"/>
              </a:rPr>
            </a:br>
            <a:endParaRPr lang="de-DE" smtClean="0">
              <a:solidFill>
                <a:srgbClr val="006600"/>
              </a:solidFill>
              <a:ea typeface="ＭＳ Ｐゴシック" pitchFamily="34" charset="-128"/>
            </a:endParaRPr>
          </a:p>
        </p:txBody>
      </p:sp>
      <p:sp>
        <p:nvSpPr>
          <p:cNvPr id="11267"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94C80993-EEA4-4EF5-A1C9-7CC8BCE6FCEF}" type="slidenum">
              <a:rPr lang="de-DE" altLang="de-DE" sz="1400" smtClean="0">
                <a:latin typeface="Verdana" pitchFamily="34" charset="0"/>
              </a:rPr>
              <a:pPr/>
              <a:t>7</a:t>
            </a:fld>
            <a:endParaRPr lang="de-DE" altLang="de-DE" sz="1400" smtClean="0">
              <a:latin typeface="Verdan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4CB95A9-A474-421C-9878-D90096BAF01B}" type="slidenum">
              <a:rPr lang="de-DE" altLang="de-DE" sz="1400" smtClean="0">
                <a:latin typeface="Verdana" pitchFamily="34" charset="0"/>
              </a:rPr>
              <a:pPr/>
              <a:t>8</a:t>
            </a:fld>
            <a:endParaRPr lang="de-DE" altLang="de-DE" sz="1400" smtClean="0">
              <a:latin typeface="Verdana" pitchFamily="34" charset="0"/>
            </a:endParaRPr>
          </a:p>
        </p:txBody>
      </p:sp>
      <p:sp>
        <p:nvSpPr>
          <p:cNvPr id="12291" name="Titel 1"/>
          <p:cNvSpPr txBox="1">
            <a:spLocks/>
          </p:cNvSpPr>
          <p:nvPr/>
        </p:nvSpPr>
        <p:spPr bwMode="auto">
          <a:xfrm>
            <a:off x="1169988" y="2873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de-DE" altLang="de-DE" sz="1400">
                <a:solidFill>
                  <a:srgbClr val="006600"/>
                </a:solidFill>
                <a:latin typeface="Verdana" pitchFamily="34" charset="0"/>
              </a:rPr>
              <a:t>Gesamtkonzept für die Politische Bildung </a:t>
            </a:r>
          </a:p>
        </p:txBody>
      </p:sp>
      <p:graphicFrame>
        <p:nvGraphicFramePr>
          <p:cNvPr id="12292" name="Objekt 2"/>
          <p:cNvGraphicFramePr>
            <a:graphicFrameLocks noChangeAspect="1"/>
          </p:cNvGraphicFramePr>
          <p:nvPr/>
        </p:nvGraphicFramePr>
        <p:xfrm>
          <a:off x="292100" y="1090613"/>
          <a:ext cx="3659188" cy="4772025"/>
        </p:xfrm>
        <a:graphic>
          <a:graphicData uri="http://schemas.openxmlformats.org/presentationml/2006/ole">
            <mc:AlternateContent xmlns:mc="http://schemas.openxmlformats.org/markup-compatibility/2006">
              <mc:Choice xmlns:v="urn:schemas-microsoft-com:vml" Requires="v">
                <p:oleObj spid="_x0000_s12294" name="Dokument" r:id="rId5" imgW="5762038" imgH="7952022" progId="Word.Document.12">
                  <p:embed/>
                </p:oleObj>
              </mc:Choice>
              <mc:Fallback>
                <p:oleObj name="Dokument" r:id="rId5" imgW="5762038" imgH="7952022" progId="Word.Document.12">
                  <p:embed/>
                  <p:pic>
                    <p:nvPicPr>
                      <p:cNvPr id="0" name="Objek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090613"/>
                        <a:ext cx="36591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feld 3"/>
          <p:cNvSpPr txBox="1"/>
          <p:nvPr/>
        </p:nvSpPr>
        <p:spPr>
          <a:xfrm>
            <a:off x="4114800" y="1166813"/>
            <a:ext cx="4729163" cy="4400550"/>
          </a:xfrm>
          <a:prstGeom prst="rect">
            <a:avLst/>
          </a:prstGeom>
          <a:noFill/>
        </p:spPr>
        <p:txBody>
          <a:bodyPr>
            <a:spAutoFit/>
          </a:bodyPr>
          <a:lstStyle/>
          <a:p>
            <a:pPr marL="342900" indent="-342900">
              <a:buFont typeface="Arial" panose="020B0604020202020204" pitchFamily="34" charset="0"/>
              <a:buChar char="•"/>
              <a:defRPr/>
            </a:pPr>
            <a:r>
              <a:rPr lang="de-DE" b="1" u="sng" dirty="0">
                <a:solidFill>
                  <a:srgbClr val="006600"/>
                </a:solidFill>
                <a:latin typeface="+mn-lt"/>
              </a:rPr>
              <a:t>Anlässe:</a:t>
            </a:r>
            <a:r>
              <a:rPr lang="de-DE" b="1" dirty="0">
                <a:latin typeface="+mn-lt"/>
              </a:rPr>
              <a:t> </a:t>
            </a:r>
            <a:r>
              <a:rPr lang="de-DE" dirty="0">
                <a:latin typeface="+mn-lt"/>
              </a:rPr>
              <a:t>bildungspolitische Schwerpunktsetzung – LPP – </a:t>
            </a:r>
          </a:p>
          <a:p>
            <a:pPr>
              <a:defRPr/>
            </a:pPr>
            <a:r>
              <a:rPr lang="de-DE" dirty="0">
                <a:latin typeface="+mn-lt"/>
                <a:sym typeface="Wingdings" panose="05000000000000000000" pitchFamily="2" charset="2"/>
              </a:rPr>
              <a:t>      </a:t>
            </a:r>
            <a:r>
              <a:rPr lang="de-DE" dirty="0">
                <a:latin typeface="+mn-lt"/>
              </a:rPr>
              <a:t>besonderer Handlungsbedarf </a:t>
            </a:r>
          </a:p>
          <a:p>
            <a:pPr>
              <a:defRPr/>
            </a:pPr>
            <a:endParaRPr lang="de-DE" dirty="0">
              <a:latin typeface="+mn-lt"/>
            </a:endParaRPr>
          </a:p>
          <a:p>
            <a:pPr marL="342900" indent="-342900">
              <a:buFont typeface="Arial" panose="020B0604020202020204" pitchFamily="34" charset="0"/>
              <a:buChar char="•"/>
              <a:defRPr/>
            </a:pPr>
            <a:r>
              <a:rPr lang="de-DE" b="1" u="sng" dirty="0">
                <a:latin typeface="+mn-lt"/>
              </a:rPr>
              <a:t> </a:t>
            </a:r>
            <a:r>
              <a:rPr lang="de-DE" b="1" u="sng" dirty="0">
                <a:solidFill>
                  <a:srgbClr val="006600"/>
                </a:solidFill>
                <a:latin typeface="+mn-lt"/>
              </a:rPr>
              <a:t>Ziele:</a:t>
            </a:r>
            <a:r>
              <a:rPr lang="de-DE" b="1" dirty="0">
                <a:solidFill>
                  <a:srgbClr val="006600"/>
                </a:solidFill>
                <a:latin typeface="+mn-lt"/>
              </a:rPr>
              <a:t> Schulentwicklung</a:t>
            </a:r>
            <a:r>
              <a:rPr lang="de-DE" b="1" dirty="0">
                <a:latin typeface="+mn-lt"/>
              </a:rPr>
              <a:t>:  </a:t>
            </a:r>
          </a:p>
          <a:p>
            <a:pPr marL="342900" indent="15875">
              <a:buFont typeface="Wingdings" panose="05000000000000000000" pitchFamily="2" charset="2"/>
              <a:buChar char="Ø"/>
              <a:defRPr/>
            </a:pPr>
            <a:r>
              <a:rPr lang="de-DE" dirty="0">
                <a:latin typeface="+mn-lt"/>
              </a:rPr>
              <a:t> Hervorhebung eines vordringlichen Handlungsfelds </a:t>
            </a:r>
          </a:p>
          <a:p>
            <a:pPr marL="342900" indent="15875">
              <a:buFont typeface="Wingdings" panose="05000000000000000000" pitchFamily="2" charset="2"/>
              <a:buChar char="Ø"/>
              <a:defRPr/>
            </a:pPr>
            <a:r>
              <a:rPr lang="de-DE" dirty="0">
                <a:latin typeface="+mn-lt"/>
              </a:rPr>
              <a:t> Unterstützung geben, u. a. beim Führungshandeln</a:t>
            </a:r>
          </a:p>
          <a:p>
            <a:pPr marL="342900" indent="15875">
              <a:buFont typeface="Wingdings" panose="05000000000000000000" pitchFamily="2" charset="2"/>
              <a:buChar char="Ø"/>
              <a:defRPr/>
            </a:pPr>
            <a:r>
              <a:rPr lang="de-DE" dirty="0">
                <a:latin typeface="+mn-lt"/>
              </a:rPr>
              <a:t> Anregung geben bzgl. praktischer Umsetzung </a:t>
            </a:r>
          </a:p>
          <a:p>
            <a:pPr marL="342900" indent="15875">
              <a:buFont typeface="Wingdings" panose="05000000000000000000" pitchFamily="2" charset="2"/>
              <a:buChar char="Ø"/>
              <a:defRPr/>
            </a:pPr>
            <a:r>
              <a:rPr lang="de-DE" dirty="0">
                <a:latin typeface="+mn-lt"/>
              </a:rPr>
              <a:t> verbindliche Richtlinien für Schulaufsicht, Schulleitungen, Lehrkräfte, Multiplikatoren u. a.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73E56BE-C4D9-4B73-828F-FABF1FE24A3E}" type="slidenum">
              <a:rPr lang="de-DE" altLang="de-DE" sz="1400" smtClean="0">
                <a:latin typeface="Verdana" pitchFamily="34" charset="0"/>
              </a:rPr>
              <a:pPr/>
              <a:t>9</a:t>
            </a:fld>
            <a:endParaRPr lang="de-DE" altLang="de-DE" sz="1400" smtClean="0">
              <a:latin typeface="Verdana" pitchFamily="34" charset="0"/>
            </a:endParaRPr>
          </a:p>
        </p:txBody>
      </p:sp>
      <p:sp>
        <p:nvSpPr>
          <p:cNvPr id="4" name="Textfeld 3"/>
          <p:cNvSpPr txBox="1"/>
          <p:nvPr/>
        </p:nvSpPr>
        <p:spPr>
          <a:xfrm>
            <a:off x="4235450" y="919163"/>
            <a:ext cx="4498975" cy="5940425"/>
          </a:xfrm>
          <a:prstGeom prst="rect">
            <a:avLst/>
          </a:prstGeom>
          <a:noFill/>
        </p:spPr>
        <p:txBody>
          <a:bodyPr>
            <a:spAutoFit/>
          </a:bodyPr>
          <a:lstStyle/>
          <a:p>
            <a:pPr marL="342900" indent="-342900">
              <a:buFont typeface="Arial" panose="020B0604020202020204" pitchFamily="34" charset="0"/>
              <a:buChar char="•"/>
              <a:defRPr/>
            </a:pPr>
            <a:r>
              <a:rPr lang="de-DE" b="1" u="sng" dirty="0">
                <a:solidFill>
                  <a:srgbClr val="006600"/>
                </a:solidFill>
                <a:latin typeface="+mn-lt"/>
              </a:rPr>
              <a:t>Ziele:</a:t>
            </a:r>
            <a:r>
              <a:rPr lang="de-DE" b="1" dirty="0">
                <a:solidFill>
                  <a:srgbClr val="006600"/>
                </a:solidFill>
                <a:latin typeface="+mn-lt"/>
              </a:rPr>
              <a:t> Persönlichkeitsbildung, Ausbildung von Demokratiekompetenz </a:t>
            </a:r>
          </a:p>
          <a:p>
            <a:pPr marL="342900">
              <a:defRPr/>
            </a:pPr>
            <a:endParaRPr lang="de-DE" b="1" dirty="0">
              <a:latin typeface="+mn-lt"/>
            </a:endParaRPr>
          </a:p>
          <a:p>
            <a:pPr marL="342900" indent="-342900">
              <a:buFont typeface="Wingdings" panose="05000000000000000000" pitchFamily="2" charset="2"/>
              <a:buChar char="Ø"/>
              <a:defRPr/>
            </a:pPr>
            <a:r>
              <a:rPr lang="de-DE" altLang="de-DE" dirty="0">
                <a:latin typeface="+mn-lt"/>
              </a:rPr>
              <a:t>Urteils-, Partizipations- und Wertekompetenz sowie Methodenkompetenz </a:t>
            </a:r>
          </a:p>
          <a:p>
            <a:pPr>
              <a:defRPr/>
            </a:pPr>
            <a:endParaRPr lang="de-DE" altLang="de-DE" dirty="0">
              <a:latin typeface="+mn-lt"/>
            </a:endParaRPr>
          </a:p>
          <a:p>
            <a:pPr marL="342900" indent="-342900">
              <a:buFont typeface="Wingdings" panose="05000000000000000000" pitchFamily="2" charset="2"/>
              <a:buChar char="Ø"/>
              <a:defRPr/>
            </a:pPr>
            <a:r>
              <a:rPr lang="de-DE" altLang="de-DE" dirty="0">
                <a:latin typeface="+mn-lt"/>
              </a:rPr>
              <a:t>Verantwortungsbewusstsein, Verantwortungsfreudigkeit und </a:t>
            </a:r>
            <a:r>
              <a:rPr lang="de-DE" altLang="de-DE" b="1" dirty="0">
                <a:latin typeface="+mn-lt"/>
              </a:rPr>
              <a:t>Mündigkeit</a:t>
            </a:r>
          </a:p>
          <a:p>
            <a:pPr>
              <a:defRPr/>
            </a:pPr>
            <a:endParaRPr lang="de-DE" altLang="de-DE" b="1" dirty="0">
              <a:latin typeface="+mn-lt"/>
            </a:endParaRPr>
          </a:p>
          <a:p>
            <a:pPr marL="342900" indent="-342900">
              <a:buFont typeface="Wingdings" panose="05000000000000000000" pitchFamily="2" charset="2"/>
              <a:buChar char="Ø"/>
              <a:defRPr/>
            </a:pPr>
            <a:r>
              <a:rPr lang="de-DE" altLang="de-DE" dirty="0">
                <a:latin typeface="+mn-lt"/>
              </a:rPr>
              <a:t>Reflektierter Umgang mit den Chancen und Risiken der </a:t>
            </a:r>
            <a:r>
              <a:rPr lang="de-DE" altLang="de-DE" b="1" dirty="0">
                <a:latin typeface="+mn-lt"/>
              </a:rPr>
              <a:t>modernen Medien- und Kommunikationswelt</a:t>
            </a:r>
            <a:r>
              <a:rPr lang="de-DE" altLang="de-DE" dirty="0">
                <a:latin typeface="+mn-lt"/>
              </a:rPr>
              <a:t>  </a:t>
            </a:r>
            <a:r>
              <a:rPr lang="de-DE" altLang="de-DE" dirty="0">
                <a:latin typeface="+mn-lt"/>
                <a:sym typeface="Wingdings" panose="05000000000000000000" pitchFamily="2" charset="2"/>
              </a:rPr>
              <a:t> Medienkompetenz </a:t>
            </a:r>
            <a:endParaRPr lang="de-DE" altLang="de-DE" dirty="0">
              <a:latin typeface="+mn-lt"/>
            </a:endParaRPr>
          </a:p>
          <a:p>
            <a:pPr marL="685800" indent="-342900">
              <a:buFont typeface="Wingdings" panose="05000000000000000000" pitchFamily="2" charset="2"/>
              <a:buChar char="Ø"/>
              <a:defRPr/>
            </a:pPr>
            <a:endParaRPr lang="de-DE" dirty="0">
              <a:latin typeface="+mn-lt"/>
            </a:endParaRPr>
          </a:p>
        </p:txBody>
      </p:sp>
      <p:graphicFrame>
        <p:nvGraphicFramePr>
          <p:cNvPr id="13316" name="Objekt 1"/>
          <p:cNvGraphicFramePr>
            <a:graphicFrameLocks noChangeAspect="1"/>
          </p:cNvGraphicFramePr>
          <p:nvPr/>
        </p:nvGraphicFramePr>
        <p:xfrm>
          <a:off x="339725" y="947738"/>
          <a:ext cx="3659188" cy="4772025"/>
        </p:xfrm>
        <a:graphic>
          <a:graphicData uri="http://schemas.openxmlformats.org/presentationml/2006/ole">
            <mc:AlternateContent xmlns:mc="http://schemas.openxmlformats.org/markup-compatibility/2006">
              <mc:Choice xmlns:v="urn:schemas-microsoft-com:vml" Requires="v">
                <p:oleObj spid="_x0000_s13318" name="Dokument" r:id="rId5" imgW="5762038" imgH="7952022" progId="Word.Document.12">
                  <p:embed/>
                </p:oleObj>
              </mc:Choice>
              <mc:Fallback>
                <p:oleObj name="Dokument" r:id="rId5" imgW="5762038" imgH="7952022" progId="Word.Document.12">
                  <p:embed/>
                  <p:pic>
                    <p:nvPicPr>
                      <p:cNvPr id="0" name="Objek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947738"/>
                        <a:ext cx="36591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Titel 1"/>
          <p:cNvSpPr txBox="1">
            <a:spLocks/>
          </p:cNvSpPr>
          <p:nvPr/>
        </p:nvSpPr>
        <p:spPr bwMode="auto">
          <a:xfrm>
            <a:off x="1141413" y="303213"/>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de-DE" altLang="de-DE" sz="1400">
                <a:solidFill>
                  <a:srgbClr val="006600"/>
                </a:solidFill>
                <a:latin typeface="Verdana" pitchFamily="34" charset="0"/>
              </a:rPr>
              <a:t>Gesamtkonzept für die Politische Bildung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2923</Words>
  <Application>Microsoft Office PowerPoint</Application>
  <PresentationFormat>Bildschirmpräsentation (4:3)</PresentationFormat>
  <Paragraphs>438</Paragraphs>
  <Slides>44</Slides>
  <Notes>37</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44</vt:i4>
      </vt:variant>
    </vt:vector>
  </HeadingPairs>
  <TitlesOfParts>
    <vt:vector size="54" baseType="lpstr">
      <vt:lpstr>Arial</vt:lpstr>
      <vt:lpstr>ＭＳ Ｐゴシック</vt:lpstr>
      <vt:lpstr>Verdana</vt:lpstr>
      <vt:lpstr>Wingdings</vt:lpstr>
      <vt:lpstr>Calibri</vt:lpstr>
      <vt:lpstr>Courier New</vt:lpstr>
      <vt:lpstr>Symbol</vt:lpstr>
      <vt:lpstr>Standarddesign</vt:lpstr>
      <vt:lpstr>3_Standarddesign</vt:lpstr>
      <vt:lpstr>Dokument</vt:lpstr>
      <vt:lpstr>Umsetzung des Gesamtkonzepts  für die  Politische Bildung  an Mittelschulen   </vt:lpstr>
      <vt:lpstr>Umsetzung Gesamtkonzept </vt:lpstr>
      <vt:lpstr>Herausforderungen für Politische Bildung </vt:lpstr>
      <vt:lpstr>Definition Politische Bildung im LehrplanPLUS  </vt:lpstr>
      <vt:lpstr>PowerPoint-Präsentation</vt:lpstr>
      <vt:lpstr>Politische Bildung als Unterrichtsprinzip</vt:lpstr>
      <vt:lpstr>2. RAHMENBEDINGUNG:  GESAMTKONZEPT FÜR POLITISCHE BILDUNG AN BAYERISCHEN SCHULEN  </vt:lpstr>
      <vt:lpstr>PowerPoint-Präsentation</vt:lpstr>
      <vt:lpstr>PowerPoint-Präsentation</vt:lpstr>
      <vt:lpstr>PowerPoint-Präsentation</vt:lpstr>
      <vt:lpstr>PowerPoint-Präsentation</vt:lpstr>
      <vt:lpstr>PowerPoint-Präsentation</vt:lpstr>
      <vt:lpstr>PowerPoint-Präsentation</vt:lpstr>
      <vt:lpstr>Beachtung didaktischer Prinzipien der politischen Bildung:    </vt:lpstr>
      <vt:lpstr>3. FÄCHERÜBERGREIFENDE BILDUNGSZIELE:  EINES FÜR ALLE – ALLE FÜR EINES? </vt:lpstr>
      <vt:lpstr>PowerPoint-Präsentation</vt:lpstr>
      <vt:lpstr>Technische Bildung </vt:lpstr>
      <vt:lpstr>Gesundheitsförderung </vt:lpstr>
      <vt:lpstr>Bildung für nachhaltige Entwicklung  </vt:lpstr>
      <vt:lpstr>PowerPoint-Präsentation</vt:lpstr>
      <vt:lpstr>Umsetzung des Gesamtkonzepts für die Politische Bildung als Querschnittsaufgabe in allen Fachbereichen  Beispiel für die „Mittelschule N.N.“   </vt:lpstr>
      <vt:lpstr>4. POLITISCHE BILDUNG IN SCHULKULTUR UND SCHULLEBEN </vt:lpstr>
      <vt:lpstr>PowerPoint-Präsentation</vt:lpstr>
      <vt:lpstr>PowerPoint-Präsentation</vt:lpstr>
      <vt:lpstr>PowerPoint-Präsentation</vt:lpstr>
      <vt:lpstr>Ergänzende Möglichkeiten für die  Schulentwicklung</vt:lpstr>
      <vt:lpstr>5. POLITISCHE BILDUNG IM FACHUNTERRICHT </vt:lpstr>
      <vt:lpstr>Leitfach der Politischen Bildung</vt:lpstr>
      <vt:lpstr>Beispiele aus weiteren Fächern</vt:lpstr>
      <vt:lpstr>Beispiele aus weiteren Fächern</vt:lpstr>
      <vt:lpstr>Beispiele aus weiteren Fächern</vt:lpstr>
      <vt:lpstr>Beispiele aus weiteren Fächern</vt:lpstr>
      <vt:lpstr>6. UNTERSTÜTZUNGSANGEBOTE ZUR UMSETZUNG VON POLITISCHER BILDUNG AN SCHULEN  </vt:lpstr>
      <vt:lpstr>Handreichungen des ISB </vt:lpstr>
      <vt:lpstr>Online-Portale des ISB </vt:lpstr>
      <vt:lpstr>Online-Portale des ISB </vt:lpstr>
      <vt:lpstr>Akademie für Lehrerfortbildung und Personalführung Dillingen (ALP) </vt:lpstr>
      <vt:lpstr>Bayerische Landeszentrale für politische Bildungsarbeit</vt:lpstr>
      <vt:lpstr>Didaktische Materialien</vt:lpstr>
      <vt:lpstr>PowerPoint-Präsentation</vt:lpstr>
      <vt:lpstr>PowerPoint-Präsentation</vt:lpstr>
      <vt:lpstr>PowerPoint-Präsentation</vt:lpstr>
      <vt:lpstr>Ansprechpartnerin zur Politischen Bildung und Einreichung von Good-Practice-Beispielen und Anregungen:</vt:lpstr>
      <vt:lpstr>Literaturangaben: </vt:lpstr>
    </vt:vector>
  </TitlesOfParts>
  <Company>former03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Basisvortrag Politische Bildung Mittelschulen Stand Juli 2021</dc:title>
  <dc:creator>ISB</dc:creator>
  <cp:keywords>Basismodul zur individuellen Anpassung durch Fachreferenten</cp:keywords>
  <cp:lastModifiedBy>Storm, Corinna</cp:lastModifiedBy>
  <cp:revision>580</cp:revision>
  <cp:lastPrinted>2019-08-21T11:54:28Z</cp:lastPrinted>
  <dcterms:created xsi:type="dcterms:W3CDTF">2004-10-13T09:24:47Z</dcterms:created>
  <dcterms:modified xsi:type="dcterms:W3CDTF">2022-04-24T16:11:52Z</dcterms:modified>
</cp:coreProperties>
</file>