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80" r:id="rId4"/>
    <p:sldId id="276" r:id="rId5"/>
    <p:sldId id="281" r:id="rId6"/>
    <p:sldId id="275" r:id="rId7"/>
    <p:sldId id="277" r:id="rId8"/>
    <p:sldId id="278" r:id="rId9"/>
    <p:sldId id="27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E68E020-7415-4B0F-8E5A-107AB05985CB}">
          <p14:sldIdLst>
            <p14:sldId id="258"/>
            <p14:sldId id="279"/>
            <p14:sldId id="280"/>
            <p14:sldId id="276"/>
            <p14:sldId id="281"/>
            <p14:sldId id="275"/>
            <p14:sldId id="277"/>
            <p14:sldId id="278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8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B1E42-47F9-4D94-B21A-BEAE24F16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193BF8A-08C4-4CBF-B04E-6AF6EB4FB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58F097-3BD6-4630-9E4A-428409D63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25.03.2024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2DEE5B-5A9D-4957-9526-F4BF40469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525B71-52A6-4393-9A00-F6FA3E9E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52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1BF45-E87A-400A-B15B-BB1357F3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5069CBB-3303-42DF-BB78-F6AAF8283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144726-4784-4F7D-81A5-42100FF3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25.03.2024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B4D665-3C7C-41BC-B969-086A2753D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97A2EB-78AB-4F21-AC37-8DD20F4E0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98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58781B1-30C8-450D-9B91-7590CE51C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0BF82BB-926A-45C4-A8F4-3B1A82C72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23BE81-C1EA-423C-BDBC-D68863CB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25.03.2024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815397-678B-4BFA-B3F4-DC5336993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0FC0E3-7291-41D8-BED4-2C380FF0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27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04D9A-2C88-4A5E-A576-FEEF6FDDE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1C0ED6-713E-4DAE-AA10-0D80FC882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0D96D3-8E13-442D-B55A-ABFC3F2E2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25.03.2024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B940FD-8A48-4AC8-A5A5-81A273171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9DEA83-F853-4168-B330-8BF317C35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75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F027B1-E90F-432B-81D8-82A00574C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7D8450-FD23-40F3-99A7-9EABF90CB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1D5D67-0F83-47A2-8A9D-78F85CABF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25.03.2024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8F7D67-E75E-426E-AC71-5EA142EBF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3CF491-A290-4C5F-B593-13177B180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1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A40587-5F8A-4073-AD98-F60F05E7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FAE2B9-099B-4770-B4FE-1B506C298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2FD56-7F4F-4021-B78C-FDD6F0483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217773-64D5-4195-A128-E3EAF432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25.03.2024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7B59AD-5010-492F-92E1-B25D8B79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1771DBE-A0E4-4246-AE45-C4E43E1D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77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C5873B-7D44-4730-95F1-192D4FF4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833B68-E07C-423A-A96A-5DAAFA162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BF28C46-A40F-4951-BCE0-C07D23CE0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E5993BB-355F-44D8-A80D-B22258D25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5459702-8D1F-4A42-83C3-241CA6744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81C764C-43D0-44A7-A42E-0F72AE161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25.03.2024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3FBC3F3-6AE8-4448-87E0-6F709CA18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6086859-F7C3-42F7-9E66-E732DA3A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496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7EA76-8E6C-4D7E-BB11-894012EE0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700BA8B-F3A0-4D19-BF22-2EAB7E6DE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25.03.2024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223A5B-1F87-4C62-8C50-721268E7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9CE21A-DE8C-4A8A-8EC3-9621A687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8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ACB88B9-B500-4405-B582-4C4E344F9E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379626" y="136687"/>
            <a:ext cx="762984" cy="523189"/>
          </a:xfrm>
          <a:prstGeom prst="rect">
            <a:avLst/>
          </a:prstGeom>
          <a:noFill/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AE850A0-B5B8-4A66-A6E0-043B9B1DB731}"/>
              </a:ext>
            </a:extLst>
          </p:cNvPr>
          <p:cNvGrpSpPr/>
          <p:nvPr userDrawn="1"/>
        </p:nvGrpSpPr>
        <p:grpSpPr>
          <a:xfrm>
            <a:off x="125967" y="6046688"/>
            <a:ext cx="12380290" cy="1052733"/>
            <a:chOff x="125967" y="6046688"/>
            <a:chExt cx="12380290" cy="1052733"/>
          </a:xfrm>
        </p:grpSpPr>
        <p:pic>
          <p:nvPicPr>
            <p:cNvPr id="11" name="Grafik 10" descr="Ein Pinselstrich">
              <a:extLst>
                <a:ext uri="{FF2B5EF4-FFF2-40B4-BE49-F238E27FC236}">
                  <a16:creationId xmlns:a16="http://schemas.microsoft.com/office/drawing/2014/main" id="{76E7BAE4-917B-4FD3-847F-7506D7C16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96299" y="6072176"/>
              <a:ext cx="5580963" cy="1027245"/>
            </a:xfrm>
            <a:prstGeom prst="rect">
              <a:avLst/>
            </a:prstGeom>
          </p:spPr>
        </p:pic>
        <p:sp>
          <p:nvSpPr>
            <p:cNvPr id="12" name="Date Placeholder 3">
              <a:extLst>
                <a:ext uri="{FF2B5EF4-FFF2-40B4-BE49-F238E27FC236}">
                  <a16:creationId xmlns:a16="http://schemas.microsoft.com/office/drawing/2014/main" id="{37359170-437F-4C1F-BE11-853F10D508B6}"/>
                </a:ext>
              </a:extLst>
            </p:cNvPr>
            <p:cNvSpPr txBox="1">
              <a:spLocks/>
            </p:cNvSpPr>
            <p:nvPr/>
          </p:nvSpPr>
          <p:spPr>
            <a:xfrm>
              <a:off x="9768894" y="6314492"/>
              <a:ext cx="2737363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200" kern="1200">
                  <a:solidFill>
                    <a:srgbClr val="8C98C5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100" b="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Arbeitskreis Politische Bildung </a:t>
              </a:r>
            </a:p>
          </p:txBody>
        </p:sp>
        <p:sp>
          <p:nvSpPr>
            <p:cNvPr id="13" name="Slide Number Placeholder 5">
              <a:extLst>
                <a:ext uri="{FF2B5EF4-FFF2-40B4-BE49-F238E27FC236}">
                  <a16:creationId xmlns:a16="http://schemas.microsoft.com/office/drawing/2014/main" id="{15088CB7-F38E-478A-83D0-6D6784B242B7}"/>
                </a:ext>
              </a:extLst>
            </p:cNvPr>
            <p:cNvSpPr txBox="1">
              <a:spLocks/>
            </p:cNvSpPr>
            <p:nvPr/>
          </p:nvSpPr>
          <p:spPr>
            <a:xfrm>
              <a:off x="3549164" y="6399870"/>
              <a:ext cx="4275667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100" kern="1200">
                  <a:solidFill>
                    <a:srgbClr val="8C98C5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100" b="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www.politischebildung.schule.bayern.de</a:t>
              </a:r>
            </a:p>
          </p:txBody>
        </p:sp>
        <p:pic>
          <p:nvPicPr>
            <p:cNvPr id="14" name="Grafik 13" descr="Ein Pinselstrich">
              <a:extLst>
                <a:ext uri="{FF2B5EF4-FFF2-40B4-BE49-F238E27FC236}">
                  <a16:creationId xmlns:a16="http://schemas.microsoft.com/office/drawing/2014/main" id="{37F6E07C-EB0F-4931-92CC-924E53267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967" y="6046688"/>
              <a:ext cx="3912633" cy="902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338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1EE039-DC2C-43F7-8117-BBBAA6F0A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648940-0AB8-4821-8F3E-D724A0556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88704B1-CB17-4046-8FE5-B0E526A52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0B0ECA-52E9-4B98-BCE6-74241BE6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25.03.2024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24E977-8D61-4487-B2D9-B10E20B00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4A5880-F247-4557-8DAC-EE709F0E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57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BF653-2F10-4DE6-B7E8-1E29E137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776BD56-665D-4546-AAF2-2E9E3A648D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37FF91-42F2-4B0B-9AB2-52971821F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7412EF-132B-4630-8EC1-4F752BA0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25.03.2024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CCBF7C-1177-48A6-9D8C-16CA948EA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55290C-2BF3-458A-9002-1AC046990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16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2303968-E1B0-4C3B-A827-16A50EF8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35F991-781A-48E1-B695-075A09C2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ADFDC2-58C6-48BE-BF59-42D744A2C0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69F4A-0E2A-4C84-B3D9-B935C3636952}" type="datetimeFigureOut">
              <a:rPr lang="de-DE" smtClean="0"/>
              <a:t>25.03.2024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601208-AFA9-47FB-954A-BB63AAF4C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39FFEE-5108-4B6E-8195-0B09691B8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14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84673ED-5F35-4A3C-B095-8CF95094E2F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 bwMode="auto">
          <a:xfrm>
            <a:off x="627715" y="961484"/>
            <a:ext cx="11259964" cy="3946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7075527-F2CF-45BB-B6BE-C7631F6BF501}"/>
              </a:ext>
            </a:extLst>
          </p:cNvPr>
          <p:cNvSpPr txBox="1"/>
          <p:nvPr/>
        </p:nvSpPr>
        <p:spPr>
          <a:xfrm>
            <a:off x="715992" y="5031539"/>
            <a:ext cx="7444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Election</a:t>
            </a:r>
            <a:r>
              <a:rPr lang="de-DE" sz="3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50320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1900A8E-EF7D-4069-825F-1C554480F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11" y="1293962"/>
            <a:ext cx="2977683" cy="377089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4BF7B29-C87B-4470-A869-48EF2BDBA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803" y="1293962"/>
            <a:ext cx="3015456" cy="377089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2920C7F-95E6-4593-A5D3-B8EF3BC87410}"/>
              </a:ext>
            </a:extLst>
          </p:cNvPr>
          <p:cNvSpPr txBox="1"/>
          <p:nvPr/>
        </p:nvSpPr>
        <p:spPr>
          <a:xfrm>
            <a:off x="2941607" y="5069321"/>
            <a:ext cx="2510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Donald Trump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B210890-E6B0-4209-839C-2E897D64800C}"/>
              </a:ext>
            </a:extLst>
          </p:cNvPr>
          <p:cNvSpPr txBox="1"/>
          <p:nvPr/>
        </p:nvSpPr>
        <p:spPr>
          <a:xfrm>
            <a:off x="7088037" y="5102373"/>
            <a:ext cx="2510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Hillary Clinton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09064AB-DA0C-43AB-9EBF-462D272525AB}"/>
              </a:ext>
            </a:extLst>
          </p:cNvPr>
          <p:cNvSpPr txBox="1"/>
          <p:nvPr/>
        </p:nvSpPr>
        <p:spPr>
          <a:xfrm>
            <a:off x="6927011" y="5530986"/>
            <a:ext cx="2889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itchFamily="18"/>
                <a:ea typeface="Microsoft YaHei" pitchFamily="2"/>
                <a:cs typeface="Arial" pitchFamily="2"/>
              </a:rPr>
              <a:t>Democratic </a:t>
            </a:r>
            <a:r>
              <a:rPr lang="de-DE" dirty="0" err="1">
                <a:latin typeface="Arial" pitchFamily="18"/>
                <a:ea typeface="Microsoft YaHei" pitchFamily="2"/>
                <a:cs typeface="Arial" pitchFamily="2"/>
              </a:rPr>
              <a:t>presidential</a:t>
            </a:r>
            <a:r>
              <a:rPr lang="de-DE" dirty="0"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de-DE" dirty="0" err="1">
                <a:latin typeface="Arial" pitchFamily="18"/>
                <a:ea typeface="Microsoft YaHei" pitchFamily="2"/>
                <a:cs typeface="Arial" pitchFamily="2"/>
              </a:rPr>
              <a:t>candidate</a:t>
            </a:r>
            <a:r>
              <a:rPr lang="de-DE" dirty="0">
                <a:latin typeface="Arial" pitchFamily="18"/>
                <a:ea typeface="Microsoft YaHei" pitchFamily="2"/>
                <a:cs typeface="Arial" pitchFamily="2"/>
              </a:rPr>
              <a:t> in 2016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27BF183-74E2-4BFC-9C9C-368335550398}"/>
              </a:ext>
            </a:extLst>
          </p:cNvPr>
          <p:cNvSpPr txBox="1"/>
          <p:nvPr/>
        </p:nvSpPr>
        <p:spPr>
          <a:xfrm>
            <a:off x="2751825" y="5521742"/>
            <a:ext cx="2889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Arial" pitchFamily="18"/>
                <a:ea typeface="Microsoft YaHei" pitchFamily="2"/>
                <a:cs typeface="Arial" pitchFamily="2"/>
              </a:rPr>
              <a:t>Republican</a:t>
            </a:r>
            <a:r>
              <a:rPr lang="de-DE" dirty="0"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de-DE" dirty="0" err="1">
                <a:latin typeface="Arial" pitchFamily="18"/>
                <a:ea typeface="Microsoft YaHei" pitchFamily="2"/>
                <a:cs typeface="Arial" pitchFamily="2"/>
              </a:rPr>
              <a:t>presidential</a:t>
            </a:r>
            <a:r>
              <a:rPr lang="de-DE" dirty="0"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de-DE" dirty="0" err="1">
                <a:latin typeface="Arial" pitchFamily="18"/>
                <a:ea typeface="Microsoft YaHei" pitchFamily="2"/>
                <a:cs typeface="Arial" pitchFamily="2"/>
              </a:rPr>
              <a:t>candidate</a:t>
            </a:r>
            <a:r>
              <a:rPr lang="de-DE" dirty="0">
                <a:latin typeface="Arial" pitchFamily="18"/>
                <a:ea typeface="Microsoft YaHei" pitchFamily="2"/>
                <a:cs typeface="Arial" pitchFamily="2"/>
              </a:rPr>
              <a:t> in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3054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8EE10F2-BB6A-4D0E-834D-936B0F5F1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22" y="1429210"/>
            <a:ext cx="6306156" cy="399958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671EC1F-E1AD-4D6B-B921-5AF866394E52}"/>
              </a:ext>
            </a:extLst>
          </p:cNvPr>
          <p:cNvSpPr txBox="1"/>
          <p:nvPr/>
        </p:nvSpPr>
        <p:spPr>
          <a:xfrm>
            <a:off x="1440611" y="241539"/>
            <a:ext cx="9463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Election</a:t>
            </a:r>
            <a:r>
              <a:rPr lang="de-DE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FFD860A-BC51-4282-9DAC-65270548E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81" y="954540"/>
            <a:ext cx="1622127" cy="20542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6F24D2F-7018-4AF9-A919-7E92D1947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82" y="3669229"/>
            <a:ext cx="1622127" cy="202850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EBC9379-942A-4A6E-BB25-698F03624944}"/>
              </a:ext>
            </a:extLst>
          </p:cNvPr>
          <p:cNvSpPr txBox="1"/>
          <p:nvPr/>
        </p:nvSpPr>
        <p:spPr>
          <a:xfrm>
            <a:off x="9838426" y="2370423"/>
            <a:ext cx="213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62.984.828 Stimmen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D8B59CF-ED70-4F08-88E1-F7317438849B}"/>
              </a:ext>
            </a:extLst>
          </p:cNvPr>
          <p:cNvSpPr txBox="1"/>
          <p:nvPr/>
        </p:nvSpPr>
        <p:spPr>
          <a:xfrm>
            <a:off x="9838426" y="5051403"/>
            <a:ext cx="213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65.853.514 Stimmen</a:t>
            </a:r>
          </a:p>
        </p:txBody>
      </p:sp>
    </p:spTree>
    <p:extLst>
      <p:ext uri="{BB962C8B-B14F-4D97-AF65-F5344CB8AC3E}">
        <p14:creationId xmlns:p14="http://schemas.microsoft.com/office/powerpoint/2010/main" val="794017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53991C4-588D-4FB2-87E9-BA2C5F868087}"/>
              </a:ext>
            </a:extLst>
          </p:cNvPr>
          <p:cNvSpPr/>
          <p:nvPr/>
        </p:nvSpPr>
        <p:spPr>
          <a:xfrm>
            <a:off x="1466490" y="1716657"/>
            <a:ext cx="9463178" cy="6901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Trump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voters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						63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millions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944A512-745B-4BBE-843C-7B44A08DA64A}"/>
              </a:ext>
            </a:extLst>
          </p:cNvPr>
          <p:cNvSpPr/>
          <p:nvPr/>
        </p:nvSpPr>
        <p:spPr>
          <a:xfrm>
            <a:off x="1466490" y="2576423"/>
            <a:ext cx="9463178" cy="69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Clinton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voters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						66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millions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41E0AFE-FC1F-4202-82AE-B4723D34AE0B}"/>
              </a:ext>
            </a:extLst>
          </p:cNvPr>
          <p:cNvSpPr/>
          <p:nvPr/>
        </p:nvSpPr>
        <p:spPr>
          <a:xfrm>
            <a:off x="1466490" y="3466381"/>
            <a:ext cx="9463178" cy="6901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voters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					       100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millions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FFEBFCD-C2B4-43CF-A724-8462C11F6566}"/>
              </a:ext>
            </a:extLst>
          </p:cNvPr>
          <p:cNvSpPr txBox="1"/>
          <p:nvPr/>
        </p:nvSpPr>
        <p:spPr>
          <a:xfrm>
            <a:off x="1466490" y="966158"/>
            <a:ext cx="9463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Election</a:t>
            </a:r>
            <a:r>
              <a:rPr lang="de-DE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2EB8E84-F037-47A1-BF2C-F715C70F5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79" y="2576423"/>
            <a:ext cx="551860" cy="69011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F3D06DC-16E7-492E-B3E9-84085A96A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92" y="1716656"/>
            <a:ext cx="544947" cy="69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4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1900A8E-EF7D-4069-825F-1C554480F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11" y="1293962"/>
            <a:ext cx="2977683" cy="377089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4BF7B29-C87B-4470-A869-48EF2BDBA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803" y="1293962"/>
            <a:ext cx="3015456" cy="377089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2920C7F-95E6-4593-A5D3-B8EF3BC87410}"/>
              </a:ext>
            </a:extLst>
          </p:cNvPr>
          <p:cNvSpPr txBox="1"/>
          <p:nvPr/>
        </p:nvSpPr>
        <p:spPr>
          <a:xfrm>
            <a:off x="2941607" y="5069321"/>
            <a:ext cx="2510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Donald Trump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B210890-E6B0-4209-839C-2E897D64800C}"/>
              </a:ext>
            </a:extLst>
          </p:cNvPr>
          <p:cNvSpPr txBox="1"/>
          <p:nvPr/>
        </p:nvSpPr>
        <p:spPr>
          <a:xfrm>
            <a:off x="7088037" y="5102373"/>
            <a:ext cx="2510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Hillary Clinton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09064AB-DA0C-43AB-9EBF-462D272525AB}"/>
              </a:ext>
            </a:extLst>
          </p:cNvPr>
          <p:cNvSpPr txBox="1"/>
          <p:nvPr/>
        </p:nvSpPr>
        <p:spPr>
          <a:xfrm>
            <a:off x="6927011" y="5530986"/>
            <a:ext cx="2889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itchFamily="18"/>
                <a:ea typeface="Microsoft YaHei" pitchFamily="2"/>
                <a:cs typeface="Arial" pitchFamily="2"/>
              </a:rPr>
              <a:t>Democratic </a:t>
            </a:r>
            <a:r>
              <a:rPr lang="de-DE" dirty="0" err="1">
                <a:latin typeface="Arial" pitchFamily="18"/>
                <a:ea typeface="Microsoft YaHei" pitchFamily="2"/>
                <a:cs typeface="Arial" pitchFamily="2"/>
              </a:rPr>
              <a:t>presidential</a:t>
            </a:r>
            <a:r>
              <a:rPr lang="de-DE" dirty="0"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de-DE" dirty="0" err="1">
                <a:latin typeface="Arial" pitchFamily="18"/>
                <a:ea typeface="Microsoft YaHei" pitchFamily="2"/>
                <a:cs typeface="Arial" pitchFamily="2"/>
              </a:rPr>
              <a:t>candidate</a:t>
            </a:r>
            <a:r>
              <a:rPr lang="de-DE" dirty="0">
                <a:latin typeface="Arial" pitchFamily="18"/>
                <a:ea typeface="Microsoft YaHei" pitchFamily="2"/>
                <a:cs typeface="Arial" pitchFamily="2"/>
              </a:rPr>
              <a:t> in 2016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27BF183-74E2-4BFC-9C9C-368335550398}"/>
              </a:ext>
            </a:extLst>
          </p:cNvPr>
          <p:cNvSpPr txBox="1"/>
          <p:nvPr/>
        </p:nvSpPr>
        <p:spPr>
          <a:xfrm>
            <a:off x="2751825" y="5521742"/>
            <a:ext cx="2889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Arial" pitchFamily="18"/>
                <a:ea typeface="Microsoft YaHei" pitchFamily="2"/>
                <a:cs typeface="Arial" pitchFamily="2"/>
              </a:rPr>
              <a:t>Republican</a:t>
            </a:r>
            <a:r>
              <a:rPr lang="de-DE" dirty="0"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de-DE" dirty="0" err="1">
                <a:latin typeface="Arial" pitchFamily="18"/>
                <a:ea typeface="Microsoft YaHei" pitchFamily="2"/>
                <a:cs typeface="Arial" pitchFamily="2"/>
              </a:rPr>
              <a:t>presidential</a:t>
            </a:r>
            <a:r>
              <a:rPr lang="de-DE" dirty="0"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de-DE" dirty="0" err="1">
                <a:latin typeface="Arial" pitchFamily="18"/>
                <a:ea typeface="Microsoft YaHei" pitchFamily="2"/>
                <a:cs typeface="Arial" pitchFamily="2"/>
              </a:rPr>
              <a:t>candidate</a:t>
            </a:r>
            <a:r>
              <a:rPr lang="de-DE" dirty="0">
                <a:latin typeface="Arial" pitchFamily="18"/>
                <a:ea typeface="Microsoft YaHei" pitchFamily="2"/>
                <a:cs typeface="Arial" pitchFamily="2"/>
              </a:rPr>
              <a:t> in 2016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63B068C-6433-4015-87C9-601F852FA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62" y="2834772"/>
            <a:ext cx="2458528" cy="245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0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6C744A2-610F-47CB-AD2C-3B533F2BD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14437"/>
            <a:ext cx="7620000" cy="442912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CFE2B51-2376-4C60-83CA-016CEF602515}"/>
              </a:ext>
            </a:extLst>
          </p:cNvPr>
          <p:cNvSpPr txBox="1"/>
          <p:nvPr/>
        </p:nvSpPr>
        <p:spPr>
          <a:xfrm>
            <a:off x="1535502" y="284672"/>
            <a:ext cx="4632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rgbClr val="7B89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Electoral</a:t>
            </a:r>
            <a:r>
              <a:rPr lang="de-DE" sz="2400" dirty="0">
                <a:solidFill>
                  <a:srgbClr val="7B89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7B89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  <a:r>
              <a:rPr lang="de-DE" sz="2400" dirty="0">
                <a:solidFill>
                  <a:srgbClr val="7B89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9F7E2FC-5288-448C-BB56-474D3C130859}"/>
              </a:ext>
            </a:extLst>
          </p:cNvPr>
          <p:cNvSpPr txBox="1"/>
          <p:nvPr/>
        </p:nvSpPr>
        <p:spPr>
          <a:xfrm>
            <a:off x="9221638" y="5911607"/>
            <a:ext cx="25620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>
                <a:latin typeface="Arial" panose="020B0604020202020204" pitchFamily="34" charset="0"/>
                <a:cs typeface="Arial" panose="020B0604020202020204" pitchFamily="34" charset="0"/>
              </a:rPr>
              <a:t>https://creativecommons.org/publicdomain/zero/1.0/deed.en</a:t>
            </a:r>
          </a:p>
        </p:txBody>
      </p:sp>
    </p:spTree>
    <p:extLst>
      <p:ext uri="{BB962C8B-B14F-4D97-AF65-F5344CB8AC3E}">
        <p14:creationId xmlns:p14="http://schemas.microsoft.com/office/powerpoint/2010/main" val="248120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E19D7B9-F02A-4BFF-B884-367047FDA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98" y="923026"/>
            <a:ext cx="3823227" cy="477903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21A7260-744A-4D8A-99A7-E2F4BF957F75}"/>
              </a:ext>
            </a:extLst>
          </p:cNvPr>
          <p:cNvSpPr txBox="1"/>
          <p:nvPr/>
        </p:nvSpPr>
        <p:spPr>
          <a:xfrm>
            <a:off x="5572664" y="4830792"/>
            <a:ext cx="538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>
                <a:latin typeface="Arial" pitchFamily="18"/>
                <a:ea typeface="Microsoft YaHei" pitchFamily="2"/>
                <a:cs typeface="Arial" pitchFamily="2"/>
              </a:rPr>
              <a:t>Joe Biden, Democratic </a:t>
            </a:r>
            <a:r>
              <a:rPr lang="de-DE" dirty="0" err="1">
                <a:latin typeface="Arial" pitchFamily="18"/>
                <a:ea typeface="Microsoft YaHei" pitchFamily="2"/>
                <a:cs typeface="Arial" pitchFamily="2"/>
              </a:rPr>
              <a:t>presidential</a:t>
            </a:r>
            <a:r>
              <a:rPr lang="de-DE" dirty="0"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de-DE" dirty="0" err="1">
                <a:latin typeface="Arial" pitchFamily="18"/>
                <a:ea typeface="Microsoft YaHei" pitchFamily="2"/>
                <a:cs typeface="Arial" pitchFamily="2"/>
              </a:rPr>
              <a:t>candidate</a:t>
            </a:r>
            <a:endParaRPr lang="de-DE" dirty="0"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10345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9A539AC-6666-4206-B445-905EF5322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33" y="758700"/>
            <a:ext cx="3789518" cy="505550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775FC72-826A-405B-912D-7750530ACCAC}"/>
              </a:ext>
            </a:extLst>
          </p:cNvPr>
          <p:cNvSpPr txBox="1"/>
          <p:nvPr/>
        </p:nvSpPr>
        <p:spPr>
          <a:xfrm>
            <a:off x="5572664" y="5167873"/>
            <a:ext cx="538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 err="1">
                <a:latin typeface="Arial" pitchFamily="18"/>
                <a:ea typeface="Microsoft YaHei" pitchFamily="2"/>
                <a:cs typeface="Arial" pitchFamily="2"/>
              </a:rPr>
              <a:t>Kamala</a:t>
            </a:r>
            <a:r>
              <a:rPr lang="de-DE" dirty="0">
                <a:latin typeface="Arial" pitchFamily="18"/>
                <a:ea typeface="Microsoft YaHei" pitchFamily="2"/>
                <a:cs typeface="Arial" pitchFamily="2"/>
              </a:rPr>
              <a:t> Harris, Democratic </a:t>
            </a:r>
            <a:r>
              <a:rPr lang="de-DE" dirty="0" err="1">
                <a:latin typeface="Arial" pitchFamily="18"/>
                <a:ea typeface="Microsoft YaHei" pitchFamily="2"/>
                <a:cs typeface="Arial" pitchFamily="2"/>
              </a:rPr>
              <a:t>Californian</a:t>
            </a:r>
            <a:r>
              <a:rPr lang="de-DE" dirty="0"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de-DE" dirty="0" err="1">
                <a:latin typeface="Arial" pitchFamily="18"/>
                <a:ea typeface="Microsoft YaHei" pitchFamily="2"/>
                <a:cs typeface="Arial" pitchFamily="2"/>
              </a:rPr>
              <a:t>senator</a:t>
            </a:r>
            <a:r>
              <a:rPr lang="de-DE" dirty="0">
                <a:latin typeface="Arial" pitchFamily="18"/>
                <a:ea typeface="Microsoft YaHei" pitchFamily="2"/>
                <a:cs typeface="Arial" pitchFamily="2"/>
              </a:rPr>
              <a:t>, vice </a:t>
            </a:r>
            <a:r>
              <a:rPr lang="de-DE" dirty="0" err="1">
                <a:latin typeface="Arial" pitchFamily="18"/>
                <a:ea typeface="Microsoft YaHei" pitchFamily="2"/>
                <a:cs typeface="Arial" pitchFamily="2"/>
              </a:rPr>
              <a:t>presidential</a:t>
            </a:r>
            <a:r>
              <a:rPr lang="de-DE" dirty="0"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de-DE" dirty="0" err="1">
                <a:latin typeface="Arial" pitchFamily="18"/>
                <a:ea typeface="Microsoft YaHei" pitchFamily="2"/>
                <a:cs typeface="Arial" pitchFamily="2"/>
              </a:rPr>
              <a:t>nominee</a:t>
            </a:r>
            <a:endParaRPr lang="de-DE" dirty="0"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7390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AEA5E64-E3B7-470A-88DB-C20B55A44439}"/>
              </a:ext>
            </a:extLst>
          </p:cNvPr>
          <p:cNvSpPr txBox="1"/>
          <p:nvPr/>
        </p:nvSpPr>
        <p:spPr>
          <a:xfrm>
            <a:off x="943897" y="1032388"/>
            <a:ext cx="940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Bildnachweis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017EA55-8BCA-416E-B04C-7CDE1032FDF8}"/>
              </a:ext>
            </a:extLst>
          </p:cNvPr>
          <p:cNvSpPr txBox="1"/>
          <p:nvPr/>
        </p:nvSpPr>
        <p:spPr>
          <a:xfrm>
            <a:off x="943897" y="1509253"/>
            <a:ext cx="94094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1 Element5Digital on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2f. Hillary Clinton, White House – Public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/ Donald Trump, White House – Public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3 Ergebnisse, Public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(C0)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5 Cup, freesvg.org – Public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6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Electoral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2024, Public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7Joe Biden, White House – Public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8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Kamala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Harris, White House – Public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99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Breitbild</PresentationFormat>
  <Paragraphs>28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Microsoft YaHei</vt:lpstr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Weber, Alexandra</dc:creator>
  <cp:lastModifiedBy>Weber, Alexandra</cp:lastModifiedBy>
  <cp:revision>112</cp:revision>
  <dcterms:created xsi:type="dcterms:W3CDTF">2023-08-10T15:04:25Z</dcterms:created>
  <dcterms:modified xsi:type="dcterms:W3CDTF">2024-03-25T14:13:35Z</dcterms:modified>
</cp:coreProperties>
</file>